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9"/>
  </p:notesMasterIdLst>
  <p:sldIdLst>
    <p:sldId id="256" r:id="rId2"/>
    <p:sldId id="260" r:id="rId3"/>
    <p:sldId id="303" r:id="rId4"/>
    <p:sldId id="261" r:id="rId5"/>
    <p:sldId id="304" r:id="rId6"/>
    <p:sldId id="307" r:id="rId7"/>
    <p:sldId id="306" r:id="rId8"/>
    <p:sldId id="309" r:id="rId9"/>
    <p:sldId id="308" r:id="rId10"/>
    <p:sldId id="310" r:id="rId11"/>
    <p:sldId id="311" r:id="rId12"/>
    <p:sldId id="312" r:id="rId13"/>
    <p:sldId id="313" r:id="rId14"/>
    <p:sldId id="314" r:id="rId15"/>
    <p:sldId id="284" r:id="rId16"/>
    <p:sldId id="281" r:id="rId17"/>
    <p:sldId id="282" r:id="rId18"/>
  </p:sldIdLst>
  <p:sldSz cx="9144000" cy="5143500" type="screen16x9"/>
  <p:notesSz cx="7315200" cy="9601200"/>
  <p:embeddedFontLst>
    <p:embeddedFont>
      <p:font typeface="Bebas Neue" panose="020B0604020202020204" charset="0"/>
      <p:regular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C5E8"/>
    <a:srgbClr val="00F4AD"/>
    <a:srgbClr val="0F35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A99763-A354-4ECA-BD85-BC11B41D2917}">
  <a:tblStyle styleId="{8AA99763-A354-4ECA-BD85-BC11B41D29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02"/>
      </p:cViewPr>
      <p:guideLst>
        <p:guide orient="horz" pos="3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96645" rIns="96645" bIns="9664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p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15406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570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971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649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2922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" name="Google Shape;2969;g92b9ca3f2f_0_3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" name="Google Shape;2970;g92b9ca3f2f_0_359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g93513c158a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Google Shape;2651;g93513c158a_0_16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g92b9ca3f2f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8" name="Google Shape;2658;g92b9ca3f2f_0_226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Google Shape;1908;g86ca632bb8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" name="Google Shape;1909;g86ca632bb8_0_177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" name="Google Shape;2047;g92b987f4ac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" name="Google Shape;2048;g92b987f4ac_0_22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66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Google Shape;1933;g86ca632bb8_0_27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" name="Google Shape;1934;g86ca632bb8_0_2713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g92b9ca3f2f_0_10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" name="Google Shape;2323;g92b9ca3f2f_0_106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626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292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" name="Google Shape;2397;g92b9ca3f2f_0_13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486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" name="Google Shape;2969;g92b9ca3f2f_0_3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" name="Google Shape;2970;g92b9ca3f2f_0_359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2866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g92b9ca3f2f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Google Shape;2337;g92b9ca3f2f_0_115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spcFirstLastPara="1" wrap="square" lIns="96645" tIns="96645" rIns="96645" bIns="9664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2280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0" name="Google Shape;10;p2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105" name="Google Shape;105;p2"/>
            <p:cNvSpPr/>
            <p:nvPr/>
          </p:nvSpPr>
          <p:spPr>
            <a:xfrm>
              <a:off x="1448125" y="1450525"/>
              <a:ext cx="133500" cy="134100"/>
            </a:xfrm>
            <a:custGeom>
              <a:avLst/>
              <a:gdLst/>
              <a:ahLst/>
              <a:cxnLst/>
              <a:rect l="l" t="t" r="r" b="b"/>
              <a:pathLst>
                <a:path w="5340" h="5364" extrusionOk="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76325" y="1479350"/>
              <a:ext cx="77100" cy="76475"/>
            </a:xfrm>
            <a:custGeom>
              <a:avLst/>
              <a:gdLst/>
              <a:ahLst/>
              <a:cxnLst/>
              <a:rect l="l" t="t" r="r" b="b"/>
              <a:pathLst>
                <a:path w="3084" h="3059" extrusionOk="0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108" name="Google Shape;108;p2"/>
            <p:cNvSpPr/>
            <p:nvPr/>
          </p:nvSpPr>
          <p:spPr>
            <a:xfrm>
              <a:off x="1582850" y="1325200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21075" y="1369750"/>
              <a:ext cx="132850" cy="120200"/>
            </a:xfrm>
            <a:custGeom>
              <a:avLst/>
              <a:gdLst/>
              <a:ahLst/>
              <a:cxnLst/>
              <a:rect l="l" t="t" r="r" b="b"/>
              <a:pathLst>
                <a:path w="5314" h="4808" extrusionOk="0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43000" y="1389100"/>
              <a:ext cx="89625" cy="81300"/>
            </a:xfrm>
            <a:custGeom>
              <a:avLst/>
              <a:gdLst/>
              <a:ahLst/>
              <a:cxnLst/>
              <a:rect l="l" t="t" r="r" b="b"/>
              <a:pathLst>
                <a:path w="3585" h="3252" extrusionOk="0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664925" y="1409050"/>
              <a:ext cx="45775" cy="41425"/>
            </a:xfrm>
            <a:custGeom>
              <a:avLst/>
              <a:gdLst/>
              <a:ahLst/>
              <a:cxnLst/>
              <a:rect l="l" t="t" r="r" b="b"/>
              <a:pathLst>
                <a:path w="1831" h="1657" extrusionOk="0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113" name="Google Shape;113;p2"/>
            <p:cNvSpPr/>
            <p:nvPr/>
          </p:nvSpPr>
          <p:spPr>
            <a:xfrm>
              <a:off x="153233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35872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3449" y="4953367"/>
              <a:ext cx="527044" cy="101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6784" y="4811455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15" y="4735444"/>
              <a:ext cx="78642" cy="101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11974" y="4755761"/>
              <a:ext cx="53372" cy="101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59715" y="5029378"/>
              <a:ext cx="101" cy="114116"/>
            </a:xfrm>
            <a:custGeom>
              <a:avLst/>
              <a:gdLst/>
              <a:ahLst/>
              <a:cxnLst/>
              <a:rect l="l" t="t" r="r" b="b"/>
              <a:pathLst>
                <a:path w="1" h="1129" fill="none" extrusionOk="0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5585" y="5029378"/>
              <a:ext cx="101" cy="53268"/>
            </a:xfrm>
            <a:custGeom>
              <a:avLst/>
              <a:gdLst/>
              <a:ahLst/>
              <a:cxnLst/>
              <a:rect l="l" t="t" r="r" b="b"/>
              <a:pathLst>
                <a:path w="1" h="527" fill="none" extrusionOk="0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09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11743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35729" y="5029378"/>
              <a:ext cx="101" cy="63376"/>
            </a:xfrm>
            <a:custGeom>
              <a:avLst/>
              <a:gdLst/>
              <a:ahLst/>
              <a:cxnLst/>
              <a:rect l="l" t="t" r="r" b="b"/>
              <a:pathLst>
                <a:path w="1" h="627" fill="none" extrusionOk="0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rot="5400000" flipH="1">
              <a:off x="1339300" y="4319646"/>
              <a:ext cx="345501" cy="1400147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1348" y="4418870"/>
              <a:ext cx="486510" cy="48648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2416" y="4499934"/>
              <a:ext cx="324374" cy="324358"/>
            </a:xfrm>
            <a:custGeom>
              <a:avLst/>
              <a:gdLst/>
              <a:ahLst/>
              <a:cxnLst/>
              <a:rect l="l" t="t" r="r" b="b"/>
              <a:pathLst>
                <a:path w="3209" h="3209" extrusionOk="0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3233" y="4388445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3233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1139" y="4370656"/>
              <a:ext cx="527145" cy="101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5872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5872" y="4406134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746" y="4297273"/>
              <a:ext cx="732242" cy="729678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31917" y="3334954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" name="Google Shape;134;p2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" name="Google Shape;135;p2"/>
            <p:cNvSpPr/>
            <p:nvPr/>
          </p:nvSpPr>
          <p:spPr>
            <a:xfrm>
              <a:off x="553421" y="3371325"/>
              <a:ext cx="163326" cy="921005"/>
            </a:xfrm>
            <a:custGeom>
              <a:avLst/>
              <a:gdLst/>
              <a:ahLst/>
              <a:cxnLst/>
              <a:rect l="l" t="t" r="r" b="b"/>
              <a:pathLst>
                <a:path w="978" h="5515" fill="none" extrusionOk="0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33388" y="3392200"/>
              <a:ext cx="222110" cy="900130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9842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7217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64791" y="4659535"/>
              <a:ext cx="144548" cy="101"/>
            </a:xfrm>
            <a:custGeom>
              <a:avLst/>
              <a:gdLst/>
              <a:ahLst/>
              <a:cxnLst/>
              <a:rect l="l" t="t" r="r" b="b"/>
              <a:pathLst>
                <a:path w="1430" h="1" fill="none" extrusionOk="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223" y="4537939"/>
              <a:ext cx="68534" cy="101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6784" y="4444139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1974" y="4479617"/>
              <a:ext cx="83696" cy="101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1974" y="4555627"/>
              <a:ext cx="63480" cy="101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" name="Google Shape;145;p2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6" name="Google Shape;146;p2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147" name="Google Shape;147;p2"/>
            <p:cNvSpPr/>
            <p:nvPr/>
          </p:nvSpPr>
          <p:spPr>
            <a:xfrm>
              <a:off x="52662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59599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4973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8397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02988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20016" y="4230494"/>
              <a:ext cx="106446" cy="296582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132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0337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79351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9836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17687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367006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5571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4715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050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81306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320774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2"/>
          <p:cNvSpPr txBox="1">
            <a:spLocks noGrp="1"/>
          </p:cNvSpPr>
          <p:nvPr>
            <p:ph type="ctrTitle"/>
          </p:nvPr>
        </p:nvSpPr>
        <p:spPr>
          <a:xfrm>
            <a:off x="1009200" y="17410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5" name="Google Shape;165;p2"/>
          <p:cNvSpPr txBox="1">
            <a:spLocks noGrp="1"/>
          </p:cNvSpPr>
          <p:nvPr>
            <p:ph type="subTitle" idx="1"/>
          </p:nvPr>
        </p:nvSpPr>
        <p:spPr>
          <a:xfrm>
            <a:off x="1009200" y="28882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rgbClr val="00F4A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66" name="Google Shape;166;p2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167" name="Google Shape;167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fill="none" extrusionOk="0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431850" y="1262550"/>
              <a:ext cx="120325" cy="120325"/>
            </a:xfrm>
            <a:custGeom>
              <a:avLst/>
              <a:gdLst/>
              <a:ahLst/>
              <a:cxnLst/>
              <a:rect l="l" t="t" r="r" b="b"/>
              <a:pathLst>
                <a:path w="4813" h="4813" extrusionOk="0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451275" y="1281975"/>
              <a:ext cx="81475" cy="81475"/>
            </a:xfrm>
            <a:custGeom>
              <a:avLst/>
              <a:gdLst/>
              <a:ahLst/>
              <a:cxnLst/>
              <a:rect l="l" t="t" r="r" b="b"/>
              <a:pathLst>
                <a:path w="3259" h="3259" fill="none" extrusionOk="0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rgbClr val="0F3570"/>
            </a:solidFill>
            <a:ln w="9525" cap="flat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"/>
          <p:cNvGrpSpPr/>
          <p:nvPr/>
        </p:nvGrpSpPr>
        <p:grpSpPr>
          <a:xfrm>
            <a:off x="-566246" y="-831315"/>
            <a:ext cx="8377976" cy="1614718"/>
            <a:chOff x="-566246" y="-831315"/>
            <a:chExt cx="8377976" cy="1614718"/>
          </a:xfrm>
        </p:grpSpPr>
        <p:sp>
          <p:nvSpPr>
            <p:cNvPr id="225" name="Google Shape;225;p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4"/>
          <p:cNvGrpSpPr/>
          <p:nvPr/>
        </p:nvGrpSpPr>
        <p:grpSpPr>
          <a:xfrm>
            <a:off x="5926468" y="4708190"/>
            <a:ext cx="2668622" cy="250644"/>
            <a:chOff x="5926468" y="4708190"/>
            <a:chExt cx="2668622" cy="250644"/>
          </a:xfrm>
        </p:grpSpPr>
        <p:sp>
          <p:nvSpPr>
            <p:cNvPr id="255" name="Google Shape;255;p4"/>
            <p:cNvSpPr/>
            <p:nvPr/>
          </p:nvSpPr>
          <p:spPr>
            <a:xfrm>
              <a:off x="59264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0898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25055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641112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657181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6732497" y="4708190"/>
              <a:ext cx="89958" cy="250644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89578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705647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721715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737784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7541134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770181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786250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802307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818647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834716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850784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4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"/>
          <p:cNvSpPr txBox="1">
            <a:spLocks noGrp="1"/>
          </p:cNvSpPr>
          <p:nvPr>
            <p:ph type="body" idx="1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2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6"/>
          <p:cNvGrpSpPr/>
          <p:nvPr/>
        </p:nvGrpSpPr>
        <p:grpSpPr>
          <a:xfrm>
            <a:off x="3139285" y="-1283134"/>
            <a:ext cx="7944547" cy="2608119"/>
            <a:chOff x="3748885" y="-758409"/>
            <a:chExt cx="7944547" cy="2608119"/>
          </a:xfrm>
        </p:grpSpPr>
        <p:sp>
          <p:nvSpPr>
            <p:cNvPr id="399" name="Google Shape;399;p6"/>
            <p:cNvSpPr/>
            <p:nvPr/>
          </p:nvSpPr>
          <p:spPr>
            <a:xfrm>
              <a:off x="6227221" y="-646632"/>
              <a:ext cx="5466211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9826894" y="1712989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6124123" y="-686014"/>
              <a:ext cx="88635" cy="89219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6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4" name="Google Shape;444;p6"/>
          <p:cNvGrpSpPr/>
          <p:nvPr/>
        </p:nvGrpSpPr>
        <p:grpSpPr>
          <a:xfrm flipH="1">
            <a:off x="-1056675" y="3555950"/>
            <a:ext cx="1552150" cy="3475150"/>
            <a:chOff x="327125" y="2375600"/>
            <a:chExt cx="1552150" cy="3475150"/>
          </a:xfrm>
        </p:grpSpPr>
        <p:sp>
          <p:nvSpPr>
            <p:cNvPr id="445" name="Google Shape;445;p6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7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68" name="Google Shape;468;p7"/>
            <p:cNvSpPr/>
            <p:nvPr/>
          </p:nvSpPr>
          <p:spPr>
            <a:xfrm>
              <a:off x="4309150" y="3948375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289175" y="3929550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7"/>
          <p:cNvSpPr txBox="1">
            <a:spLocks noGrp="1"/>
          </p:cNvSpPr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7"/>
          <p:cNvSpPr txBox="1">
            <a:spLocks noGrp="1"/>
          </p:cNvSpPr>
          <p:nvPr>
            <p:ph type="subTitle" idx="1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2" name="Google Shape;472;p7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73" name="Google Shape;473;p7"/>
            <p:cNvSpPr/>
            <p:nvPr/>
          </p:nvSpPr>
          <p:spPr>
            <a:xfrm>
              <a:off x="1487148" y="1877758"/>
              <a:ext cx="1854040" cy="1854040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344890" y="1735501"/>
              <a:ext cx="2145981" cy="2138575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14412" y="3017876"/>
              <a:ext cx="230477" cy="296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44037" y="2439021"/>
              <a:ext cx="200852" cy="296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32650" y="2025910"/>
              <a:ext cx="312240" cy="296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79" name="Google Shape;479;p7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w="1312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7"/>
          <p:cNvGrpSpPr/>
          <p:nvPr/>
        </p:nvGrpSpPr>
        <p:grpSpPr>
          <a:xfrm>
            <a:off x="913631" y="-758409"/>
            <a:ext cx="10779673" cy="2852929"/>
            <a:chOff x="913631" y="-758409"/>
            <a:chExt cx="10779673" cy="2852929"/>
          </a:xfrm>
        </p:grpSpPr>
        <p:sp>
          <p:nvSpPr>
            <p:cNvPr id="484" name="Google Shape;484;p7"/>
            <p:cNvSpPr/>
            <p:nvPr/>
          </p:nvSpPr>
          <p:spPr>
            <a:xfrm>
              <a:off x="6227221" y="-646632"/>
              <a:ext cx="5466083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886708" y="343196"/>
              <a:ext cx="3461835" cy="538686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826894" y="1712989"/>
              <a:ext cx="136721" cy="13672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7339839" y="740517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7363590" y="764268"/>
              <a:ext cx="89218" cy="89218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124123" y="-686014"/>
              <a:ext cx="88635" cy="89218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9" name="Google Shape;529;p7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30" name="Google Shape;530;p7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" name="Google Shape;532;p7"/>
            <p:cNvGrpSpPr/>
            <p:nvPr/>
          </p:nvGrpSpPr>
          <p:grpSpPr>
            <a:xfrm rot="-5400000" flipH="1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33" name="Google Shape;533;p7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avLst/>
                <a:gdLst/>
                <a:ahLst/>
                <a:cxnLst/>
                <a:rect l="l" t="t" r="r" b="b"/>
                <a:pathLst>
                  <a:path w="61196" h="23214" extrusionOk="0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5" name="Google Shape;535;p7"/>
          <p:cNvSpPr/>
          <p:nvPr/>
        </p:nvSpPr>
        <p:spPr>
          <a:xfrm rot="10800000" flipH="1">
            <a:off x="-3890200" y="6349394"/>
            <a:ext cx="74171" cy="74146"/>
          </a:xfrm>
          <a:custGeom>
            <a:avLst/>
            <a:gdLst/>
            <a:ahLst/>
            <a:cxnLst/>
            <a:rect l="l" t="t" r="r" b="b"/>
            <a:pathLst>
              <a:path w="2923" h="2922" extrusionOk="0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37" name="Google Shape;537;p7"/>
            <p:cNvSpPr/>
            <p:nvPr/>
          </p:nvSpPr>
          <p:spPr>
            <a:xfrm>
              <a:off x="3690957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839318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984595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132955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278232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426592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7" name="Google Shape;1287;p15"/>
          <p:cNvGrpSpPr/>
          <p:nvPr/>
        </p:nvGrpSpPr>
        <p:grpSpPr>
          <a:xfrm>
            <a:off x="2019110" y="-2483486"/>
            <a:ext cx="7884219" cy="3433770"/>
            <a:chOff x="24125" y="294775"/>
            <a:chExt cx="7767703" cy="3383025"/>
          </a:xfrm>
        </p:grpSpPr>
        <p:sp>
          <p:nvSpPr>
            <p:cNvPr id="1288" name="Google Shape;1288;p15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5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5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5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5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5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5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5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5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5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5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15"/>
          <p:cNvGrpSpPr/>
          <p:nvPr/>
        </p:nvGrpSpPr>
        <p:grpSpPr>
          <a:xfrm rot="5400000">
            <a:off x="674625" y="3321200"/>
            <a:ext cx="979800" cy="3475150"/>
            <a:chOff x="327125" y="2375600"/>
            <a:chExt cx="979800" cy="3475150"/>
          </a:xfrm>
        </p:grpSpPr>
        <p:sp>
          <p:nvSpPr>
            <p:cNvPr id="1383" name="Google Shape;1383;p15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5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5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5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5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5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5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5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5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5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5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5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5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5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5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8" name="Google Shape;1398;p1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99" name="Google Shape;1399;p15"/>
          <p:cNvSpPr txBox="1">
            <a:spLocks noGrp="1"/>
          </p:cNvSpPr>
          <p:nvPr>
            <p:ph type="subTitle" idx="1"/>
          </p:nvPr>
        </p:nvSpPr>
        <p:spPr>
          <a:xfrm>
            <a:off x="719994" y="2088317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0" name="Google Shape;1400;p15"/>
          <p:cNvSpPr txBox="1">
            <a:spLocks noGrp="1"/>
          </p:cNvSpPr>
          <p:nvPr>
            <p:ph type="title" idx="2"/>
          </p:nvPr>
        </p:nvSpPr>
        <p:spPr>
          <a:xfrm>
            <a:off x="720000" y="1607275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1" name="Google Shape;1401;p15"/>
          <p:cNvSpPr txBox="1">
            <a:spLocks noGrp="1"/>
          </p:cNvSpPr>
          <p:nvPr>
            <p:ph type="subTitle" idx="3"/>
          </p:nvPr>
        </p:nvSpPr>
        <p:spPr>
          <a:xfrm>
            <a:off x="719994" y="36261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2" name="Google Shape;1402;p15"/>
          <p:cNvSpPr txBox="1">
            <a:spLocks noGrp="1"/>
          </p:cNvSpPr>
          <p:nvPr>
            <p:ph type="title" idx="4"/>
          </p:nvPr>
        </p:nvSpPr>
        <p:spPr>
          <a:xfrm>
            <a:off x="720000" y="3145150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3" name="Google Shape;1403;p15"/>
          <p:cNvSpPr txBox="1">
            <a:spLocks noGrp="1"/>
          </p:cNvSpPr>
          <p:nvPr>
            <p:ph type="subTitle" idx="5"/>
          </p:nvPr>
        </p:nvSpPr>
        <p:spPr>
          <a:xfrm>
            <a:off x="6672294" y="2088317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4" name="Google Shape;1404;p15"/>
          <p:cNvSpPr txBox="1">
            <a:spLocks noGrp="1"/>
          </p:cNvSpPr>
          <p:nvPr>
            <p:ph type="title" idx="6"/>
          </p:nvPr>
        </p:nvSpPr>
        <p:spPr>
          <a:xfrm>
            <a:off x="6672300" y="1607275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5" name="Google Shape;1405;p15"/>
          <p:cNvSpPr txBox="1">
            <a:spLocks noGrp="1"/>
          </p:cNvSpPr>
          <p:nvPr>
            <p:ph type="subTitle" idx="7"/>
          </p:nvPr>
        </p:nvSpPr>
        <p:spPr>
          <a:xfrm>
            <a:off x="6672294" y="36261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6" name="Google Shape;1406;p15"/>
          <p:cNvSpPr txBox="1">
            <a:spLocks noGrp="1"/>
          </p:cNvSpPr>
          <p:nvPr>
            <p:ph type="title" idx="8"/>
          </p:nvPr>
        </p:nvSpPr>
        <p:spPr>
          <a:xfrm>
            <a:off x="6672300" y="3145150"/>
            <a:ext cx="17517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">
  <p:cSld name="CUSTOM_4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" name="Google Shape;1496;p17"/>
          <p:cNvGrpSpPr/>
          <p:nvPr/>
        </p:nvGrpSpPr>
        <p:grpSpPr>
          <a:xfrm>
            <a:off x="-566246" y="-536790"/>
            <a:ext cx="8377976" cy="1614718"/>
            <a:chOff x="-566246" y="-831315"/>
            <a:chExt cx="8377976" cy="1614718"/>
          </a:xfrm>
        </p:grpSpPr>
        <p:sp>
          <p:nvSpPr>
            <p:cNvPr id="1497" name="Google Shape;1497;p17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17"/>
          <p:cNvGrpSpPr/>
          <p:nvPr/>
        </p:nvGrpSpPr>
        <p:grpSpPr>
          <a:xfrm rot="5400000">
            <a:off x="617425" y="3321200"/>
            <a:ext cx="979800" cy="3475150"/>
            <a:chOff x="327125" y="2375600"/>
            <a:chExt cx="979800" cy="3475150"/>
          </a:xfrm>
        </p:grpSpPr>
        <p:sp>
          <p:nvSpPr>
            <p:cNvPr id="1527" name="Google Shape;1527;p17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2" name="Google Shape;1542;p17"/>
          <p:cNvSpPr txBox="1">
            <a:spLocks noGrp="1"/>
          </p:cNvSpPr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3" name="Google Shape;1543;p17"/>
          <p:cNvSpPr txBox="1">
            <a:spLocks noGrp="1"/>
          </p:cNvSpPr>
          <p:nvPr>
            <p:ph type="subTitle" idx="1"/>
          </p:nvPr>
        </p:nvSpPr>
        <p:spPr>
          <a:xfrm>
            <a:off x="886200" y="2735875"/>
            <a:ext cx="3084300" cy="14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 1">
  <p:cSld name="CUSTOM_4_1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18"/>
          <p:cNvGrpSpPr/>
          <p:nvPr/>
        </p:nvGrpSpPr>
        <p:grpSpPr>
          <a:xfrm flipH="1">
            <a:off x="1364650" y="-536790"/>
            <a:ext cx="8377976" cy="1614718"/>
            <a:chOff x="-566246" y="-831315"/>
            <a:chExt cx="8377976" cy="1614718"/>
          </a:xfrm>
        </p:grpSpPr>
        <p:sp>
          <p:nvSpPr>
            <p:cNvPr id="1546" name="Google Shape;1546;p18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8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8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8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8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8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8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8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8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8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8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8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8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8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8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18"/>
          <p:cNvGrpSpPr/>
          <p:nvPr/>
        </p:nvGrpSpPr>
        <p:grpSpPr>
          <a:xfrm rot="-5400000" flipH="1">
            <a:off x="7579155" y="3321200"/>
            <a:ext cx="979800" cy="3475150"/>
            <a:chOff x="327125" y="2375600"/>
            <a:chExt cx="979800" cy="3475150"/>
          </a:xfrm>
        </p:grpSpPr>
        <p:sp>
          <p:nvSpPr>
            <p:cNvPr id="1576" name="Google Shape;1576;p18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8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8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18"/>
          <p:cNvSpPr txBox="1">
            <a:spLocks noGrp="1"/>
          </p:cNvSpPr>
          <p:nvPr>
            <p:ph type="title"/>
          </p:nvPr>
        </p:nvSpPr>
        <p:spPr>
          <a:xfrm>
            <a:off x="5173500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2" name="Google Shape;1592;p18"/>
          <p:cNvSpPr txBox="1">
            <a:spLocks noGrp="1"/>
          </p:cNvSpPr>
          <p:nvPr>
            <p:ph type="subTitle" idx="1"/>
          </p:nvPr>
        </p:nvSpPr>
        <p:spPr>
          <a:xfrm>
            <a:off x="5173375" y="2571750"/>
            <a:ext cx="3250500" cy="150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" name="Google Shape;1710;p20"/>
          <p:cNvGrpSpPr/>
          <p:nvPr/>
        </p:nvGrpSpPr>
        <p:grpSpPr>
          <a:xfrm>
            <a:off x="730476" y="4569012"/>
            <a:ext cx="1602149" cy="244468"/>
            <a:chOff x="1675453" y="-1233273"/>
            <a:chExt cx="1032712" cy="157579"/>
          </a:xfrm>
        </p:grpSpPr>
        <p:sp>
          <p:nvSpPr>
            <p:cNvPr id="1711" name="Google Shape;1711;p20"/>
            <p:cNvSpPr/>
            <p:nvPr/>
          </p:nvSpPr>
          <p:spPr>
            <a:xfrm flipH="1">
              <a:off x="256276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 flipH="1">
              <a:off x="247357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 flipH="1">
              <a:off x="238496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 flipH="1">
              <a:off x="229635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 flipH="1">
              <a:off x="2207719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0"/>
            <p:cNvSpPr/>
            <p:nvPr/>
          </p:nvSpPr>
          <p:spPr>
            <a:xfrm flipH="1">
              <a:off x="211911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0"/>
            <p:cNvSpPr/>
            <p:nvPr/>
          </p:nvSpPr>
          <p:spPr>
            <a:xfrm flipH="1">
              <a:off x="203050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0"/>
            <p:cNvSpPr/>
            <p:nvPr/>
          </p:nvSpPr>
          <p:spPr>
            <a:xfrm flipH="1">
              <a:off x="1941891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0"/>
            <p:cNvSpPr/>
            <p:nvPr/>
          </p:nvSpPr>
          <p:spPr>
            <a:xfrm flipH="1">
              <a:off x="185325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0"/>
            <p:cNvSpPr/>
            <p:nvPr/>
          </p:nvSpPr>
          <p:spPr>
            <a:xfrm flipH="1">
              <a:off x="176406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0"/>
            <p:cNvSpPr/>
            <p:nvPr/>
          </p:nvSpPr>
          <p:spPr>
            <a:xfrm flipH="1">
              <a:off x="167545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" name="Google Shape;1722;p20"/>
          <p:cNvGrpSpPr/>
          <p:nvPr/>
        </p:nvGrpSpPr>
        <p:grpSpPr>
          <a:xfrm>
            <a:off x="8488400" y="2728975"/>
            <a:ext cx="1552150" cy="3475150"/>
            <a:chOff x="327125" y="2375600"/>
            <a:chExt cx="1552150" cy="3475150"/>
          </a:xfrm>
        </p:grpSpPr>
        <p:sp>
          <p:nvSpPr>
            <p:cNvPr id="1723" name="Google Shape;1723;p20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0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0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0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0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0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0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0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0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0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0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0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0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0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0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20"/>
          <p:cNvGrpSpPr/>
          <p:nvPr/>
        </p:nvGrpSpPr>
        <p:grpSpPr>
          <a:xfrm>
            <a:off x="-364925" y="-2353500"/>
            <a:ext cx="9644000" cy="3383025"/>
            <a:chOff x="-364925" y="-2353500"/>
            <a:chExt cx="9644000" cy="3383025"/>
          </a:xfrm>
        </p:grpSpPr>
        <p:grpSp>
          <p:nvGrpSpPr>
            <p:cNvPr id="1745" name="Google Shape;1745;p20"/>
            <p:cNvGrpSpPr/>
            <p:nvPr/>
          </p:nvGrpSpPr>
          <p:grpSpPr>
            <a:xfrm>
              <a:off x="-364925" y="-2353500"/>
              <a:ext cx="9644000" cy="3383025"/>
              <a:chOff x="-364925" y="-1720950"/>
              <a:chExt cx="9644000" cy="3383025"/>
            </a:xfrm>
          </p:grpSpPr>
          <p:grpSp>
            <p:nvGrpSpPr>
              <p:cNvPr id="1746" name="Google Shape;1746;p20"/>
              <p:cNvGrpSpPr/>
              <p:nvPr/>
            </p:nvGrpSpPr>
            <p:grpSpPr>
              <a:xfrm flipH="1">
                <a:off x="-364925" y="-1720950"/>
                <a:ext cx="8364453" cy="3383025"/>
                <a:chOff x="-572625" y="294775"/>
                <a:chExt cx="8364453" cy="3383025"/>
              </a:xfrm>
            </p:grpSpPr>
            <p:sp>
              <p:nvSpPr>
                <p:cNvPr id="1747" name="Google Shape;1747;p20"/>
                <p:cNvSpPr/>
                <p:nvPr/>
              </p:nvSpPr>
              <p:spPr>
                <a:xfrm>
                  <a:off x="1686375" y="607200"/>
                  <a:ext cx="142125" cy="12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5" h="5182" extrusionOk="0">
                      <a:moveTo>
                        <a:pt x="2834" y="1"/>
                      </a:moveTo>
                      <a:cubicBezTo>
                        <a:pt x="2169" y="1"/>
                        <a:pt x="1507" y="252"/>
                        <a:pt x="1005" y="754"/>
                      </a:cubicBezTo>
                      <a:cubicBezTo>
                        <a:pt x="1" y="1781"/>
                        <a:pt x="1" y="3402"/>
                        <a:pt x="1005" y="4429"/>
                      </a:cubicBezTo>
                      <a:cubicBezTo>
                        <a:pt x="1507" y="4931"/>
                        <a:pt x="2169" y="5182"/>
                        <a:pt x="2834" y="5182"/>
                      </a:cubicBezTo>
                      <a:cubicBezTo>
                        <a:pt x="3499" y="5182"/>
                        <a:pt x="4166" y="4931"/>
                        <a:pt x="4680" y="4429"/>
                      </a:cubicBezTo>
                      <a:cubicBezTo>
                        <a:pt x="5684" y="3402"/>
                        <a:pt x="5684" y="1781"/>
                        <a:pt x="4680" y="754"/>
                      </a:cubicBezTo>
                      <a:cubicBezTo>
                        <a:pt x="4166" y="252"/>
                        <a:pt x="3499" y="1"/>
                        <a:pt x="28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20"/>
                <p:cNvSpPr/>
                <p:nvPr/>
              </p:nvSpPr>
              <p:spPr>
                <a:xfrm>
                  <a:off x="6609800" y="3191600"/>
                  <a:ext cx="148950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20"/>
                <p:cNvSpPr/>
                <p:nvPr/>
              </p:nvSpPr>
              <p:spPr>
                <a:xfrm>
                  <a:off x="672165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20"/>
                <p:cNvSpPr/>
                <p:nvPr/>
              </p:nvSpPr>
              <p:spPr>
                <a:xfrm>
                  <a:off x="6834050" y="3191600"/>
                  <a:ext cx="14897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20"/>
                <p:cNvSpPr/>
                <p:nvPr/>
              </p:nvSpPr>
              <p:spPr>
                <a:xfrm>
                  <a:off x="6945900" y="3191600"/>
                  <a:ext cx="148950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20"/>
                <p:cNvSpPr/>
                <p:nvPr/>
              </p:nvSpPr>
              <p:spPr>
                <a:xfrm>
                  <a:off x="705775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0" y="0"/>
                      </a:moveTo>
                      <a:lnTo>
                        <a:pt x="3607" y="3721"/>
                      </a:lnTo>
                      <a:lnTo>
                        <a:pt x="5980" y="3721"/>
                      </a:lnTo>
                      <a:lnTo>
                        <a:pt x="239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20"/>
                <p:cNvSpPr/>
                <p:nvPr/>
              </p:nvSpPr>
              <p:spPr>
                <a:xfrm>
                  <a:off x="7170150" y="3191600"/>
                  <a:ext cx="14897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20"/>
                <p:cNvSpPr/>
                <p:nvPr/>
              </p:nvSpPr>
              <p:spPr>
                <a:xfrm>
                  <a:off x="728200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20"/>
                <p:cNvSpPr/>
                <p:nvPr/>
              </p:nvSpPr>
              <p:spPr>
                <a:xfrm>
                  <a:off x="2406525" y="1218350"/>
                  <a:ext cx="5385303" cy="11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36" h="44419" extrusionOk="0">
                      <a:moveTo>
                        <a:pt x="183" y="0"/>
                      </a:moveTo>
                      <a:cubicBezTo>
                        <a:pt x="91" y="0"/>
                        <a:pt x="0" y="92"/>
                        <a:pt x="0" y="206"/>
                      </a:cubicBezTo>
                      <a:cubicBezTo>
                        <a:pt x="0" y="297"/>
                        <a:pt x="91" y="388"/>
                        <a:pt x="183" y="388"/>
                      </a:cubicBezTo>
                      <a:lnTo>
                        <a:pt x="31887" y="388"/>
                      </a:lnTo>
                      <a:lnTo>
                        <a:pt x="54507" y="23031"/>
                      </a:lnTo>
                      <a:lnTo>
                        <a:pt x="101870" y="23031"/>
                      </a:lnTo>
                      <a:lnTo>
                        <a:pt x="123257" y="44418"/>
                      </a:lnTo>
                      <a:lnTo>
                        <a:pt x="205930" y="44418"/>
                      </a:lnTo>
                      <a:cubicBezTo>
                        <a:pt x="206044" y="44418"/>
                        <a:pt x="206136" y="44327"/>
                        <a:pt x="206136" y="44213"/>
                      </a:cubicBezTo>
                      <a:cubicBezTo>
                        <a:pt x="206136" y="44122"/>
                        <a:pt x="206044" y="44030"/>
                        <a:pt x="205930" y="44030"/>
                      </a:cubicBezTo>
                      <a:lnTo>
                        <a:pt x="123417" y="44030"/>
                      </a:lnTo>
                      <a:lnTo>
                        <a:pt x="102029" y="22643"/>
                      </a:lnTo>
                      <a:lnTo>
                        <a:pt x="54667" y="22643"/>
                      </a:lnTo>
                      <a:lnTo>
                        <a:pt x="320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20"/>
                <p:cNvSpPr/>
                <p:nvPr/>
              </p:nvSpPr>
              <p:spPr>
                <a:xfrm>
                  <a:off x="987925" y="355975"/>
                  <a:ext cx="6210225" cy="146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409" h="58736" extrusionOk="0">
                      <a:moveTo>
                        <a:pt x="248203" y="1"/>
                      </a:moveTo>
                      <a:cubicBezTo>
                        <a:pt x="248151" y="1"/>
                        <a:pt x="248100" y="18"/>
                        <a:pt x="248066" y="52"/>
                      </a:cubicBezTo>
                      <a:lnTo>
                        <a:pt x="196663" y="51455"/>
                      </a:lnTo>
                      <a:lnTo>
                        <a:pt x="175778" y="51455"/>
                      </a:lnTo>
                      <a:lnTo>
                        <a:pt x="155760" y="31460"/>
                      </a:lnTo>
                      <a:lnTo>
                        <a:pt x="121112" y="31460"/>
                      </a:lnTo>
                      <a:lnTo>
                        <a:pt x="94200" y="58371"/>
                      </a:lnTo>
                      <a:lnTo>
                        <a:pt x="183" y="58371"/>
                      </a:lnTo>
                      <a:cubicBezTo>
                        <a:pt x="92" y="58371"/>
                        <a:pt x="0" y="58439"/>
                        <a:pt x="0" y="58553"/>
                      </a:cubicBezTo>
                      <a:cubicBezTo>
                        <a:pt x="0" y="58645"/>
                        <a:pt x="92" y="58736"/>
                        <a:pt x="183" y="58736"/>
                      </a:cubicBezTo>
                      <a:lnTo>
                        <a:pt x="94360" y="58736"/>
                      </a:lnTo>
                      <a:lnTo>
                        <a:pt x="121248" y="31848"/>
                      </a:lnTo>
                      <a:lnTo>
                        <a:pt x="155623" y="31848"/>
                      </a:lnTo>
                      <a:lnTo>
                        <a:pt x="175618" y="51843"/>
                      </a:lnTo>
                      <a:lnTo>
                        <a:pt x="196823" y="51843"/>
                      </a:lnTo>
                      <a:lnTo>
                        <a:pt x="248340" y="326"/>
                      </a:lnTo>
                      <a:cubicBezTo>
                        <a:pt x="248408" y="235"/>
                        <a:pt x="248408" y="121"/>
                        <a:pt x="248340" y="52"/>
                      </a:cubicBezTo>
                      <a:cubicBezTo>
                        <a:pt x="248306" y="18"/>
                        <a:pt x="248254" y="1"/>
                        <a:pt x="2482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20"/>
                <p:cNvSpPr/>
                <p:nvPr/>
              </p:nvSpPr>
              <p:spPr>
                <a:xfrm>
                  <a:off x="1265250" y="1389550"/>
                  <a:ext cx="6299250" cy="195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970" h="78200" extrusionOk="0">
                      <a:moveTo>
                        <a:pt x="389" y="0"/>
                      </a:moveTo>
                      <a:cubicBezTo>
                        <a:pt x="160" y="0"/>
                        <a:pt x="1" y="183"/>
                        <a:pt x="1" y="388"/>
                      </a:cubicBezTo>
                      <a:cubicBezTo>
                        <a:pt x="1" y="593"/>
                        <a:pt x="160" y="776"/>
                        <a:pt x="389" y="776"/>
                      </a:cubicBezTo>
                      <a:lnTo>
                        <a:pt x="66217" y="776"/>
                      </a:lnTo>
                      <a:lnTo>
                        <a:pt x="89179" y="23738"/>
                      </a:lnTo>
                      <a:lnTo>
                        <a:pt x="125197" y="23738"/>
                      </a:lnTo>
                      <a:lnTo>
                        <a:pt x="179659" y="78199"/>
                      </a:lnTo>
                      <a:lnTo>
                        <a:pt x="251581" y="78199"/>
                      </a:lnTo>
                      <a:cubicBezTo>
                        <a:pt x="251787" y="78199"/>
                        <a:pt x="251969" y="78040"/>
                        <a:pt x="251969" y="77834"/>
                      </a:cubicBezTo>
                      <a:cubicBezTo>
                        <a:pt x="251969" y="77606"/>
                        <a:pt x="251787" y="77446"/>
                        <a:pt x="251581" y="77446"/>
                      </a:cubicBezTo>
                      <a:lnTo>
                        <a:pt x="179978" y="77446"/>
                      </a:lnTo>
                      <a:lnTo>
                        <a:pt x="125517" y="22962"/>
                      </a:lnTo>
                      <a:lnTo>
                        <a:pt x="89499" y="22962"/>
                      </a:lnTo>
                      <a:lnTo>
                        <a:pt x="6653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20"/>
                <p:cNvSpPr/>
                <p:nvPr/>
              </p:nvSpPr>
              <p:spPr>
                <a:xfrm>
                  <a:off x="1631600" y="1974425"/>
                  <a:ext cx="6160000" cy="109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00" h="43826" extrusionOk="0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206"/>
                      </a:cubicBezTo>
                      <a:cubicBezTo>
                        <a:pt x="0" y="298"/>
                        <a:pt x="69" y="389"/>
                        <a:pt x="183" y="389"/>
                      </a:cubicBezTo>
                      <a:lnTo>
                        <a:pt x="61286" y="389"/>
                      </a:lnTo>
                      <a:lnTo>
                        <a:pt x="104723" y="43825"/>
                      </a:lnTo>
                      <a:lnTo>
                        <a:pt x="165210" y="43825"/>
                      </a:lnTo>
                      <a:lnTo>
                        <a:pt x="207414" y="1599"/>
                      </a:lnTo>
                      <a:lnTo>
                        <a:pt x="246217" y="1599"/>
                      </a:lnTo>
                      <a:cubicBezTo>
                        <a:pt x="246308" y="1599"/>
                        <a:pt x="246400" y="1507"/>
                        <a:pt x="246400" y="1416"/>
                      </a:cubicBezTo>
                      <a:cubicBezTo>
                        <a:pt x="246400" y="1302"/>
                        <a:pt x="246308" y="1233"/>
                        <a:pt x="246217" y="1233"/>
                      </a:cubicBezTo>
                      <a:lnTo>
                        <a:pt x="207254" y="1233"/>
                      </a:lnTo>
                      <a:lnTo>
                        <a:pt x="165050" y="43437"/>
                      </a:lnTo>
                      <a:lnTo>
                        <a:pt x="104883" y="43437"/>
                      </a:lnTo>
                      <a:lnTo>
                        <a:pt x="614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20"/>
                <p:cNvSpPr/>
                <p:nvPr/>
              </p:nvSpPr>
              <p:spPr>
                <a:xfrm>
                  <a:off x="1978550" y="331575"/>
                  <a:ext cx="4691750" cy="1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670" h="51587" extrusionOk="0">
                      <a:moveTo>
                        <a:pt x="187453" y="1"/>
                      </a:moveTo>
                      <a:cubicBezTo>
                        <a:pt x="187407" y="1"/>
                        <a:pt x="187362" y="24"/>
                        <a:pt x="187327" y="69"/>
                      </a:cubicBezTo>
                      <a:lnTo>
                        <a:pt x="143594" y="43780"/>
                      </a:lnTo>
                      <a:lnTo>
                        <a:pt x="103992" y="43780"/>
                      </a:lnTo>
                      <a:lnTo>
                        <a:pt x="87444" y="27232"/>
                      </a:lnTo>
                      <a:lnTo>
                        <a:pt x="46838" y="27232"/>
                      </a:lnTo>
                      <a:lnTo>
                        <a:pt x="22871" y="51198"/>
                      </a:lnTo>
                      <a:lnTo>
                        <a:pt x="183" y="51198"/>
                      </a:lnTo>
                      <a:cubicBezTo>
                        <a:pt x="91" y="51198"/>
                        <a:pt x="0" y="51289"/>
                        <a:pt x="0" y="51403"/>
                      </a:cubicBezTo>
                      <a:cubicBezTo>
                        <a:pt x="0" y="51495"/>
                        <a:pt x="91" y="51586"/>
                        <a:pt x="183" y="51586"/>
                      </a:cubicBezTo>
                      <a:lnTo>
                        <a:pt x="23031" y="51586"/>
                      </a:lnTo>
                      <a:lnTo>
                        <a:pt x="46997" y="27620"/>
                      </a:lnTo>
                      <a:lnTo>
                        <a:pt x="87284" y="27620"/>
                      </a:lnTo>
                      <a:lnTo>
                        <a:pt x="103833" y="44168"/>
                      </a:lnTo>
                      <a:lnTo>
                        <a:pt x="143754" y="44168"/>
                      </a:lnTo>
                      <a:lnTo>
                        <a:pt x="187579" y="321"/>
                      </a:lnTo>
                      <a:cubicBezTo>
                        <a:pt x="187670" y="252"/>
                        <a:pt x="187670" y="138"/>
                        <a:pt x="187579" y="69"/>
                      </a:cubicBezTo>
                      <a:cubicBezTo>
                        <a:pt x="187544" y="24"/>
                        <a:pt x="187499" y="1"/>
                        <a:pt x="18745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20"/>
                <p:cNvSpPr/>
                <p:nvPr/>
              </p:nvSpPr>
              <p:spPr>
                <a:xfrm>
                  <a:off x="937150" y="2104550"/>
                  <a:ext cx="6622775" cy="15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911" h="60419" extrusionOk="0">
                      <a:moveTo>
                        <a:pt x="183" y="0"/>
                      </a:moveTo>
                      <a:cubicBezTo>
                        <a:pt x="91" y="0"/>
                        <a:pt x="0" y="69"/>
                        <a:pt x="0" y="183"/>
                      </a:cubicBezTo>
                      <a:cubicBezTo>
                        <a:pt x="0" y="297"/>
                        <a:pt x="91" y="365"/>
                        <a:pt x="183" y="365"/>
                      </a:cubicBezTo>
                      <a:lnTo>
                        <a:pt x="57177" y="365"/>
                      </a:lnTo>
                      <a:lnTo>
                        <a:pt x="70941" y="14129"/>
                      </a:lnTo>
                      <a:lnTo>
                        <a:pt x="129214" y="14129"/>
                      </a:lnTo>
                      <a:lnTo>
                        <a:pt x="175504" y="60419"/>
                      </a:lnTo>
                      <a:lnTo>
                        <a:pt x="203419" y="60419"/>
                      </a:lnTo>
                      <a:lnTo>
                        <a:pt x="232316" y="31499"/>
                      </a:lnTo>
                      <a:lnTo>
                        <a:pt x="264705" y="31499"/>
                      </a:lnTo>
                      <a:cubicBezTo>
                        <a:pt x="264819" y="31499"/>
                        <a:pt x="264911" y="31430"/>
                        <a:pt x="264911" y="31316"/>
                      </a:cubicBezTo>
                      <a:cubicBezTo>
                        <a:pt x="264911" y="31225"/>
                        <a:pt x="264819" y="31134"/>
                        <a:pt x="264705" y="31134"/>
                      </a:cubicBezTo>
                      <a:lnTo>
                        <a:pt x="232156" y="31134"/>
                      </a:lnTo>
                      <a:lnTo>
                        <a:pt x="203259" y="60031"/>
                      </a:lnTo>
                      <a:lnTo>
                        <a:pt x="175664" y="60031"/>
                      </a:lnTo>
                      <a:lnTo>
                        <a:pt x="129374" y="13764"/>
                      </a:lnTo>
                      <a:lnTo>
                        <a:pt x="71101" y="13764"/>
                      </a:lnTo>
                      <a:lnTo>
                        <a:pt x="573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20"/>
                <p:cNvSpPr/>
                <p:nvPr/>
              </p:nvSpPr>
              <p:spPr>
                <a:xfrm>
                  <a:off x="1664700" y="294775"/>
                  <a:ext cx="3135650" cy="7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26" h="30667" extrusionOk="0">
                      <a:moveTo>
                        <a:pt x="125014" y="1"/>
                      </a:moveTo>
                      <a:cubicBezTo>
                        <a:pt x="124917" y="1"/>
                        <a:pt x="124820" y="35"/>
                        <a:pt x="124741" y="103"/>
                      </a:cubicBezTo>
                      <a:lnTo>
                        <a:pt x="111936" y="12931"/>
                      </a:lnTo>
                      <a:lnTo>
                        <a:pt x="47020" y="12931"/>
                      </a:lnTo>
                      <a:lnTo>
                        <a:pt x="30016" y="29913"/>
                      </a:lnTo>
                      <a:lnTo>
                        <a:pt x="388" y="29913"/>
                      </a:lnTo>
                      <a:cubicBezTo>
                        <a:pt x="160" y="29913"/>
                        <a:pt x="0" y="30073"/>
                        <a:pt x="0" y="30301"/>
                      </a:cubicBezTo>
                      <a:cubicBezTo>
                        <a:pt x="0" y="30507"/>
                        <a:pt x="160" y="30666"/>
                        <a:pt x="388" y="30666"/>
                      </a:cubicBezTo>
                      <a:lnTo>
                        <a:pt x="30335" y="30666"/>
                      </a:lnTo>
                      <a:lnTo>
                        <a:pt x="47340" y="13685"/>
                      </a:lnTo>
                      <a:lnTo>
                        <a:pt x="112255" y="13685"/>
                      </a:lnTo>
                      <a:lnTo>
                        <a:pt x="125288" y="651"/>
                      </a:lnTo>
                      <a:cubicBezTo>
                        <a:pt x="125425" y="514"/>
                        <a:pt x="125425" y="263"/>
                        <a:pt x="125288" y="103"/>
                      </a:cubicBezTo>
                      <a:cubicBezTo>
                        <a:pt x="125208" y="35"/>
                        <a:pt x="125111" y="1"/>
                        <a:pt x="1250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20"/>
                <p:cNvSpPr/>
                <p:nvPr/>
              </p:nvSpPr>
              <p:spPr>
                <a:xfrm>
                  <a:off x="100600" y="2193550"/>
                  <a:ext cx="3410675" cy="5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427" h="21229" extrusionOk="0">
                      <a:moveTo>
                        <a:pt x="20748" y="1"/>
                      </a:moveTo>
                      <a:lnTo>
                        <a:pt x="160" y="20589"/>
                      </a:lnTo>
                      <a:cubicBezTo>
                        <a:pt x="0" y="20726"/>
                        <a:pt x="0" y="20977"/>
                        <a:pt x="160" y="21114"/>
                      </a:cubicBezTo>
                      <a:cubicBezTo>
                        <a:pt x="228" y="21205"/>
                        <a:pt x="342" y="21228"/>
                        <a:pt x="434" y="21228"/>
                      </a:cubicBezTo>
                      <a:cubicBezTo>
                        <a:pt x="525" y="21228"/>
                        <a:pt x="616" y="21205"/>
                        <a:pt x="708" y="21114"/>
                      </a:cubicBezTo>
                      <a:lnTo>
                        <a:pt x="21045" y="777"/>
                      </a:lnTo>
                      <a:lnTo>
                        <a:pt x="85390" y="777"/>
                      </a:lnTo>
                      <a:lnTo>
                        <a:pt x="103307" y="18672"/>
                      </a:lnTo>
                      <a:lnTo>
                        <a:pt x="136039" y="18672"/>
                      </a:lnTo>
                      <a:cubicBezTo>
                        <a:pt x="136267" y="18672"/>
                        <a:pt x="136427" y="18512"/>
                        <a:pt x="136427" y="18307"/>
                      </a:cubicBezTo>
                      <a:cubicBezTo>
                        <a:pt x="136427" y="18078"/>
                        <a:pt x="136267" y="17919"/>
                        <a:pt x="136039" y="17919"/>
                      </a:cubicBezTo>
                      <a:lnTo>
                        <a:pt x="103627" y="17919"/>
                      </a:lnTo>
                      <a:lnTo>
                        <a:pt x="8570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20"/>
                <p:cNvSpPr/>
                <p:nvPr/>
              </p:nvSpPr>
              <p:spPr>
                <a:xfrm>
                  <a:off x="106300" y="832600"/>
                  <a:ext cx="202462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85" h="15819" extrusionOk="0">
                      <a:moveTo>
                        <a:pt x="206" y="1"/>
                      </a:moveTo>
                      <a:cubicBezTo>
                        <a:pt x="92" y="1"/>
                        <a:pt x="0" y="92"/>
                        <a:pt x="0" y="183"/>
                      </a:cubicBezTo>
                      <a:cubicBezTo>
                        <a:pt x="0" y="297"/>
                        <a:pt x="92" y="389"/>
                        <a:pt x="206" y="389"/>
                      </a:cubicBezTo>
                      <a:lnTo>
                        <a:pt x="37297" y="389"/>
                      </a:lnTo>
                      <a:lnTo>
                        <a:pt x="52750" y="15818"/>
                      </a:lnTo>
                      <a:lnTo>
                        <a:pt x="80779" y="15818"/>
                      </a:lnTo>
                      <a:cubicBezTo>
                        <a:pt x="80893" y="15818"/>
                        <a:pt x="80985" y="15727"/>
                        <a:pt x="80985" y="15636"/>
                      </a:cubicBezTo>
                      <a:cubicBezTo>
                        <a:pt x="80985" y="15522"/>
                        <a:pt x="80893" y="15430"/>
                        <a:pt x="80779" y="15430"/>
                      </a:cubicBezTo>
                      <a:lnTo>
                        <a:pt x="52909" y="15430"/>
                      </a:lnTo>
                      <a:lnTo>
                        <a:pt x="3745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20"/>
                <p:cNvSpPr/>
                <p:nvPr/>
              </p:nvSpPr>
              <p:spPr>
                <a:xfrm>
                  <a:off x="24125" y="1108225"/>
                  <a:ext cx="1654850" cy="5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94" h="20521" extrusionOk="0">
                      <a:moveTo>
                        <a:pt x="183" y="0"/>
                      </a:moveTo>
                      <a:cubicBezTo>
                        <a:pt x="92" y="0"/>
                        <a:pt x="1" y="91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5245" y="388"/>
                      </a:lnTo>
                      <a:lnTo>
                        <a:pt x="45377" y="20520"/>
                      </a:lnTo>
                      <a:lnTo>
                        <a:pt x="66011" y="20520"/>
                      </a:lnTo>
                      <a:cubicBezTo>
                        <a:pt x="66103" y="20520"/>
                        <a:pt x="66194" y="20429"/>
                        <a:pt x="66194" y="20337"/>
                      </a:cubicBezTo>
                      <a:cubicBezTo>
                        <a:pt x="66194" y="20223"/>
                        <a:pt x="66103" y="20132"/>
                        <a:pt x="66011" y="20132"/>
                      </a:cubicBezTo>
                      <a:lnTo>
                        <a:pt x="45537" y="20132"/>
                      </a:lnTo>
                      <a:lnTo>
                        <a:pt x="25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20"/>
                <p:cNvSpPr/>
                <p:nvPr/>
              </p:nvSpPr>
              <p:spPr>
                <a:xfrm>
                  <a:off x="24125" y="1371850"/>
                  <a:ext cx="979225" cy="45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69" h="18079" extrusionOk="0">
                      <a:moveTo>
                        <a:pt x="183" y="0"/>
                      </a:moveTo>
                      <a:cubicBezTo>
                        <a:pt x="92" y="0"/>
                        <a:pt x="1" y="92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1182" y="388"/>
                      </a:lnTo>
                      <a:lnTo>
                        <a:pt x="38826" y="18010"/>
                      </a:lnTo>
                      <a:cubicBezTo>
                        <a:pt x="38849" y="18055"/>
                        <a:pt x="38895" y="18078"/>
                        <a:pt x="38940" y="18078"/>
                      </a:cubicBezTo>
                      <a:cubicBezTo>
                        <a:pt x="39009" y="18078"/>
                        <a:pt x="39055" y="18055"/>
                        <a:pt x="39077" y="18010"/>
                      </a:cubicBezTo>
                      <a:cubicBezTo>
                        <a:pt x="39169" y="17941"/>
                        <a:pt x="39169" y="17827"/>
                        <a:pt x="39077" y="17736"/>
                      </a:cubicBezTo>
                      <a:lnTo>
                        <a:pt x="21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20"/>
                <p:cNvSpPr/>
                <p:nvPr/>
              </p:nvSpPr>
              <p:spPr>
                <a:xfrm>
                  <a:off x="5585500" y="1408375"/>
                  <a:ext cx="1529900" cy="58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96" h="23214" extrusionOk="0">
                      <a:moveTo>
                        <a:pt x="49121" y="0"/>
                      </a:moveTo>
                      <a:lnTo>
                        <a:pt x="26661" y="22460"/>
                      </a:lnTo>
                      <a:lnTo>
                        <a:pt x="389" y="22460"/>
                      </a:lnTo>
                      <a:cubicBezTo>
                        <a:pt x="161" y="22460"/>
                        <a:pt x="1" y="22620"/>
                        <a:pt x="1" y="22848"/>
                      </a:cubicBezTo>
                      <a:cubicBezTo>
                        <a:pt x="1" y="23054"/>
                        <a:pt x="161" y="23214"/>
                        <a:pt x="389" y="23214"/>
                      </a:cubicBezTo>
                      <a:lnTo>
                        <a:pt x="26980" y="23214"/>
                      </a:lnTo>
                      <a:lnTo>
                        <a:pt x="49441" y="776"/>
                      </a:lnTo>
                      <a:lnTo>
                        <a:pt x="60808" y="776"/>
                      </a:lnTo>
                      <a:cubicBezTo>
                        <a:pt x="61013" y="776"/>
                        <a:pt x="61196" y="594"/>
                        <a:pt x="61196" y="388"/>
                      </a:cubicBezTo>
                      <a:cubicBezTo>
                        <a:pt x="61196" y="183"/>
                        <a:pt x="61013" y="0"/>
                        <a:pt x="608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20"/>
                <p:cNvSpPr/>
                <p:nvPr/>
              </p:nvSpPr>
              <p:spPr>
                <a:xfrm>
                  <a:off x="5953000" y="354310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5022" y="1416"/>
                        <a:pt x="5022" y="2694"/>
                      </a:cubicBezTo>
                      <a:cubicBezTo>
                        <a:pt x="5022" y="3949"/>
                        <a:pt x="3972" y="4999"/>
                        <a:pt x="2694" y="4999"/>
                      </a:cubicBezTo>
                      <a:cubicBezTo>
                        <a:pt x="1416" y="4999"/>
                        <a:pt x="388" y="3949"/>
                        <a:pt x="388" y="2694"/>
                      </a:cubicBezTo>
                      <a:cubicBezTo>
                        <a:pt x="388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187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187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20"/>
                <p:cNvSpPr/>
                <p:nvPr/>
              </p:nvSpPr>
              <p:spPr>
                <a:xfrm>
                  <a:off x="5976400" y="3566500"/>
                  <a:ext cx="87900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493" extrusionOk="0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58"/>
                      </a:cubicBezTo>
                      <a:cubicBezTo>
                        <a:pt x="0" y="2717"/>
                        <a:pt x="799" y="3493"/>
                        <a:pt x="1758" y="3493"/>
                      </a:cubicBezTo>
                      <a:cubicBezTo>
                        <a:pt x="2739" y="3493"/>
                        <a:pt x="3515" y="2717"/>
                        <a:pt x="3515" y="1758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20"/>
                <p:cNvSpPr/>
                <p:nvPr/>
              </p:nvSpPr>
              <p:spPr>
                <a:xfrm>
                  <a:off x="5421175" y="2256325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2"/>
                        <a:pt x="3972" y="5022"/>
                        <a:pt x="2694" y="5022"/>
                      </a:cubicBezTo>
                      <a:cubicBezTo>
                        <a:pt x="1415" y="5022"/>
                        <a:pt x="365" y="3972"/>
                        <a:pt x="365" y="2694"/>
                      </a:cubicBezTo>
                      <a:cubicBezTo>
                        <a:pt x="365" y="1416"/>
                        <a:pt x="1415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20"/>
                <p:cNvSpPr/>
                <p:nvPr/>
              </p:nvSpPr>
              <p:spPr>
                <a:xfrm>
                  <a:off x="5444575" y="22797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0"/>
                      </a:moveTo>
                      <a:cubicBezTo>
                        <a:pt x="776" y="0"/>
                        <a:pt x="0" y="799"/>
                        <a:pt x="0" y="1758"/>
                      </a:cubicBezTo>
                      <a:cubicBezTo>
                        <a:pt x="0" y="2739"/>
                        <a:pt x="776" y="3516"/>
                        <a:pt x="1758" y="3516"/>
                      </a:cubicBezTo>
                      <a:cubicBezTo>
                        <a:pt x="2716" y="3516"/>
                        <a:pt x="3515" y="2739"/>
                        <a:pt x="3515" y="1758"/>
                      </a:cubicBezTo>
                      <a:cubicBezTo>
                        <a:pt x="3515" y="799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20"/>
                <p:cNvSpPr/>
                <p:nvPr/>
              </p:nvSpPr>
              <p:spPr>
                <a:xfrm>
                  <a:off x="5459400" y="1912225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20"/>
                <p:cNvSpPr/>
                <p:nvPr/>
              </p:nvSpPr>
              <p:spPr>
                <a:xfrm>
                  <a:off x="5482800" y="19356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99" y="1"/>
                        <a:pt x="0" y="777"/>
                        <a:pt x="0" y="1758"/>
                      </a:cubicBezTo>
                      <a:cubicBezTo>
                        <a:pt x="0" y="2717"/>
                        <a:pt x="799" y="3516"/>
                        <a:pt x="1758" y="3516"/>
                      </a:cubicBezTo>
                      <a:cubicBezTo>
                        <a:pt x="2739" y="3516"/>
                        <a:pt x="3515" y="2717"/>
                        <a:pt x="3515" y="1758"/>
                      </a:cubicBezTo>
                      <a:cubicBezTo>
                        <a:pt x="3515" y="777"/>
                        <a:pt x="2739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20"/>
                <p:cNvSpPr/>
                <p:nvPr/>
              </p:nvSpPr>
              <p:spPr>
                <a:xfrm>
                  <a:off x="4736975" y="19356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77" y="1"/>
                        <a:pt x="1" y="777"/>
                        <a:pt x="1" y="1758"/>
                      </a:cubicBezTo>
                      <a:cubicBezTo>
                        <a:pt x="1" y="2717"/>
                        <a:pt x="777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20"/>
                <p:cNvSpPr/>
                <p:nvPr/>
              </p:nvSpPr>
              <p:spPr>
                <a:xfrm>
                  <a:off x="7044625" y="2632950"/>
                  <a:ext cx="87900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493" extrusionOk="0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35"/>
                      </a:cubicBezTo>
                      <a:cubicBezTo>
                        <a:pt x="0" y="2716"/>
                        <a:pt x="799" y="3493"/>
                        <a:pt x="1758" y="3493"/>
                      </a:cubicBezTo>
                      <a:cubicBezTo>
                        <a:pt x="2739" y="3493"/>
                        <a:pt x="3515" y="2716"/>
                        <a:pt x="3515" y="1735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20"/>
                <p:cNvSpPr/>
                <p:nvPr/>
              </p:nvSpPr>
              <p:spPr>
                <a:xfrm>
                  <a:off x="4222850" y="1085400"/>
                  <a:ext cx="134675" cy="1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7" h="5387" extrusionOk="0">
                      <a:moveTo>
                        <a:pt x="2694" y="388"/>
                      </a:moveTo>
                      <a:cubicBezTo>
                        <a:pt x="3972" y="388"/>
                        <a:pt x="5022" y="1415"/>
                        <a:pt x="5022" y="2694"/>
                      </a:cubicBezTo>
                      <a:cubicBezTo>
                        <a:pt x="5022" y="3972"/>
                        <a:pt x="3972" y="4999"/>
                        <a:pt x="2694" y="4999"/>
                      </a:cubicBezTo>
                      <a:cubicBezTo>
                        <a:pt x="1415" y="4999"/>
                        <a:pt x="388" y="3972"/>
                        <a:pt x="388" y="2694"/>
                      </a:cubicBezTo>
                      <a:cubicBezTo>
                        <a:pt x="388" y="1415"/>
                        <a:pt x="1415" y="388"/>
                        <a:pt x="2694" y="388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7"/>
                        <a:pt x="1210" y="5387"/>
                        <a:pt x="2694" y="5387"/>
                      </a:cubicBezTo>
                      <a:cubicBezTo>
                        <a:pt x="4177" y="5387"/>
                        <a:pt x="5387" y="4177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20"/>
                <p:cNvSpPr/>
                <p:nvPr/>
              </p:nvSpPr>
              <p:spPr>
                <a:xfrm>
                  <a:off x="4246800" y="1108775"/>
                  <a:ext cx="87350" cy="8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4" h="3517" extrusionOk="0">
                      <a:moveTo>
                        <a:pt x="1736" y="1"/>
                      </a:moveTo>
                      <a:cubicBezTo>
                        <a:pt x="777" y="1"/>
                        <a:pt x="1" y="800"/>
                        <a:pt x="1" y="1759"/>
                      </a:cubicBezTo>
                      <a:cubicBezTo>
                        <a:pt x="1" y="2717"/>
                        <a:pt x="777" y="3516"/>
                        <a:pt x="1736" y="3516"/>
                      </a:cubicBezTo>
                      <a:cubicBezTo>
                        <a:pt x="2717" y="3516"/>
                        <a:pt x="3493" y="2717"/>
                        <a:pt x="3493" y="1759"/>
                      </a:cubicBezTo>
                      <a:cubicBezTo>
                        <a:pt x="3493" y="800"/>
                        <a:pt x="2717" y="1"/>
                        <a:pt x="17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20"/>
                <p:cNvSpPr/>
                <p:nvPr/>
              </p:nvSpPr>
              <p:spPr>
                <a:xfrm>
                  <a:off x="3502700" y="258500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20"/>
                <p:cNvSpPr/>
                <p:nvPr/>
              </p:nvSpPr>
              <p:spPr>
                <a:xfrm>
                  <a:off x="3526100" y="2608400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76" y="1"/>
                        <a:pt x="0" y="777"/>
                        <a:pt x="0" y="1758"/>
                      </a:cubicBezTo>
                      <a:cubicBezTo>
                        <a:pt x="0" y="2717"/>
                        <a:pt x="776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20"/>
                <p:cNvSpPr/>
                <p:nvPr/>
              </p:nvSpPr>
              <p:spPr>
                <a:xfrm>
                  <a:off x="2281550" y="115615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2"/>
                        <a:pt x="3972" y="4999"/>
                        <a:pt x="2694" y="4999"/>
                      </a:cubicBezTo>
                      <a:cubicBezTo>
                        <a:pt x="1416" y="4999"/>
                        <a:pt x="366" y="3972"/>
                        <a:pt x="366" y="2694"/>
                      </a:cubicBezTo>
                      <a:cubicBezTo>
                        <a:pt x="366" y="1416"/>
                        <a:pt x="1416" y="366"/>
                        <a:pt x="2694" y="366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20"/>
                <p:cNvSpPr/>
                <p:nvPr/>
              </p:nvSpPr>
              <p:spPr>
                <a:xfrm>
                  <a:off x="2304950" y="1179550"/>
                  <a:ext cx="87325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3" h="3516" extrusionOk="0">
                      <a:moveTo>
                        <a:pt x="1758" y="0"/>
                      </a:moveTo>
                      <a:cubicBezTo>
                        <a:pt x="776" y="0"/>
                        <a:pt x="0" y="776"/>
                        <a:pt x="0" y="1758"/>
                      </a:cubicBezTo>
                      <a:cubicBezTo>
                        <a:pt x="0" y="2717"/>
                        <a:pt x="776" y="3515"/>
                        <a:pt x="1758" y="3515"/>
                      </a:cubicBezTo>
                      <a:cubicBezTo>
                        <a:pt x="2716" y="3515"/>
                        <a:pt x="3493" y="2717"/>
                        <a:pt x="3493" y="1758"/>
                      </a:cubicBezTo>
                      <a:cubicBezTo>
                        <a:pt x="3493" y="776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20"/>
                <p:cNvSpPr/>
                <p:nvPr/>
              </p:nvSpPr>
              <p:spPr>
                <a:xfrm>
                  <a:off x="1577950" y="1004925"/>
                  <a:ext cx="94750" cy="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0" h="3790" extrusionOk="0">
                      <a:moveTo>
                        <a:pt x="1895" y="366"/>
                      </a:moveTo>
                      <a:cubicBezTo>
                        <a:pt x="2717" y="366"/>
                        <a:pt x="3402" y="1051"/>
                        <a:pt x="3402" y="1895"/>
                      </a:cubicBezTo>
                      <a:cubicBezTo>
                        <a:pt x="3402" y="2717"/>
                        <a:pt x="2717" y="3402"/>
                        <a:pt x="1895" y="3402"/>
                      </a:cubicBezTo>
                      <a:cubicBezTo>
                        <a:pt x="1051" y="3402"/>
                        <a:pt x="366" y="2717"/>
                        <a:pt x="366" y="1895"/>
                      </a:cubicBezTo>
                      <a:cubicBezTo>
                        <a:pt x="366" y="1051"/>
                        <a:pt x="1051" y="366"/>
                        <a:pt x="1895" y="366"/>
                      </a:cubicBezTo>
                      <a:close/>
                      <a:moveTo>
                        <a:pt x="1895" y="1"/>
                      </a:moveTo>
                      <a:cubicBezTo>
                        <a:pt x="845" y="1"/>
                        <a:pt x="1" y="845"/>
                        <a:pt x="1" y="1895"/>
                      </a:cubicBezTo>
                      <a:cubicBezTo>
                        <a:pt x="1" y="2922"/>
                        <a:pt x="845" y="3790"/>
                        <a:pt x="1895" y="3790"/>
                      </a:cubicBezTo>
                      <a:cubicBezTo>
                        <a:pt x="2922" y="3790"/>
                        <a:pt x="3790" y="2922"/>
                        <a:pt x="3790" y="1895"/>
                      </a:cubicBezTo>
                      <a:cubicBezTo>
                        <a:pt x="3790" y="845"/>
                        <a:pt x="2922" y="1"/>
                        <a:pt x="18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20"/>
                <p:cNvSpPr/>
                <p:nvPr/>
              </p:nvSpPr>
              <p:spPr>
                <a:xfrm>
                  <a:off x="1595075" y="1022050"/>
                  <a:ext cx="59950" cy="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2398" extrusionOk="0">
                      <a:moveTo>
                        <a:pt x="1210" y="1"/>
                      </a:moveTo>
                      <a:cubicBezTo>
                        <a:pt x="548" y="1"/>
                        <a:pt x="1" y="548"/>
                        <a:pt x="1" y="1210"/>
                      </a:cubicBezTo>
                      <a:cubicBezTo>
                        <a:pt x="1" y="1872"/>
                        <a:pt x="548" y="2397"/>
                        <a:pt x="1210" y="2397"/>
                      </a:cubicBezTo>
                      <a:cubicBezTo>
                        <a:pt x="1872" y="2397"/>
                        <a:pt x="2397" y="1872"/>
                        <a:pt x="2397" y="1210"/>
                      </a:cubicBezTo>
                      <a:cubicBezTo>
                        <a:pt x="2397" y="548"/>
                        <a:pt x="1872" y="1"/>
                        <a:pt x="121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20"/>
                <p:cNvSpPr/>
                <p:nvPr/>
              </p:nvSpPr>
              <p:spPr>
                <a:xfrm>
                  <a:off x="2892125" y="1170425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310" y="4246"/>
                        <a:pt x="4246" y="3287"/>
                        <a:pt x="4246" y="2123"/>
                      </a:cubicBezTo>
                      <a:cubicBezTo>
                        <a:pt x="4246" y="936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20"/>
                <p:cNvSpPr/>
                <p:nvPr/>
              </p:nvSpPr>
              <p:spPr>
                <a:xfrm>
                  <a:off x="7004675" y="136615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36" y="0"/>
                        <a:pt x="0" y="959"/>
                        <a:pt x="0" y="2123"/>
                      </a:cubicBezTo>
                      <a:cubicBezTo>
                        <a:pt x="0" y="3310"/>
                        <a:pt x="936" y="4246"/>
                        <a:pt x="2123" y="4246"/>
                      </a:cubicBezTo>
                      <a:cubicBezTo>
                        <a:pt x="3287" y="4246"/>
                        <a:pt x="4246" y="3310"/>
                        <a:pt x="4246" y="2123"/>
                      </a:cubicBezTo>
                      <a:cubicBezTo>
                        <a:pt x="4246" y="959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20"/>
                <p:cNvSpPr/>
                <p:nvPr/>
              </p:nvSpPr>
              <p:spPr>
                <a:xfrm>
                  <a:off x="6446600" y="227060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59"/>
                        <a:pt x="0" y="2123"/>
                      </a:cubicBezTo>
                      <a:cubicBezTo>
                        <a:pt x="0" y="3310"/>
                        <a:pt x="959" y="4246"/>
                        <a:pt x="2123" y="4246"/>
                      </a:cubicBezTo>
                      <a:cubicBezTo>
                        <a:pt x="3310" y="4246"/>
                        <a:pt x="4246" y="3310"/>
                        <a:pt x="4246" y="2123"/>
                      </a:cubicBezTo>
                      <a:cubicBezTo>
                        <a:pt x="4246" y="959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20"/>
                <p:cNvSpPr/>
                <p:nvPr/>
              </p:nvSpPr>
              <p:spPr>
                <a:xfrm>
                  <a:off x="6258275" y="3300575"/>
                  <a:ext cx="69650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6" h="2786" extrusionOk="0">
                      <a:moveTo>
                        <a:pt x="1393" y="1"/>
                      </a:moveTo>
                      <a:cubicBezTo>
                        <a:pt x="617" y="1"/>
                        <a:pt x="1" y="617"/>
                        <a:pt x="1" y="1393"/>
                      </a:cubicBezTo>
                      <a:cubicBezTo>
                        <a:pt x="1" y="2146"/>
                        <a:pt x="617" y="2786"/>
                        <a:pt x="1393" y="2786"/>
                      </a:cubicBezTo>
                      <a:cubicBezTo>
                        <a:pt x="2169" y="2786"/>
                        <a:pt x="2786" y="2146"/>
                        <a:pt x="2786" y="1393"/>
                      </a:cubicBezTo>
                      <a:cubicBezTo>
                        <a:pt x="2786" y="617"/>
                        <a:pt x="2169" y="1"/>
                        <a:pt x="13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20"/>
                <p:cNvSpPr/>
                <p:nvPr/>
              </p:nvSpPr>
              <p:spPr>
                <a:xfrm>
                  <a:off x="4746100" y="3030675"/>
                  <a:ext cx="69650" cy="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6" h="2763" extrusionOk="0">
                      <a:moveTo>
                        <a:pt x="1393" y="0"/>
                      </a:moveTo>
                      <a:cubicBezTo>
                        <a:pt x="617" y="0"/>
                        <a:pt x="1" y="617"/>
                        <a:pt x="1" y="1393"/>
                      </a:cubicBezTo>
                      <a:cubicBezTo>
                        <a:pt x="1" y="2146"/>
                        <a:pt x="617" y="2762"/>
                        <a:pt x="1393" y="2762"/>
                      </a:cubicBezTo>
                      <a:cubicBezTo>
                        <a:pt x="2169" y="2762"/>
                        <a:pt x="2786" y="2146"/>
                        <a:pt x="2786" y="1393"/>
                      </a:cubicBezTo>
                      <a:cubicBezTo>
                        <a:pt x="2786" y="617"/>
                        <a:pt x="2169" y="0"/>
                        <a:pt x="139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20"/>
                <p:cNvSpPr/>
                <p:nvPr/>
              </p:nvSpPr>
              <p:spPr>
                <a:xfrm>
                  <a:off x="5111875" y="1378700"/>
                  <a:ext cx="106175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6" extrusionOk="0">
                      <a:moveTo>
                        <a:pt x="2124" y="0"/>
                      </a:moveTo>
                      <a:cubicBezTo>
                        <a:pt x="960" y="0"/>
                        <a:pt x="1" y="959"/>
                        <a:pt x="1" y="2123"/>
                      </a:cubicBezTo>
                      <a:cubicBezTo>
                        <a:pt x="1" y="3310"/>
                        <a:pt x="960" y="4246"/>
                        <a:pt x="2124" y="4246"/>
                      </a:cubicBezTo>
                      <a:cubicBezTo>
                        <a:pt x="3288" y="4246"/>
                        <a:pt x="4246" y="3310"/>
                        <a:pt x="4246" y="2123"/>
                      </a:cubicBezTo>
                      <a:cubicBezTo>
                        <a:pt x="4246" y="959"/>
                        <a:pt x="3288" y="0"/>
                        <a:pt x="21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9" name="Google Shape;1789;p20"/>
                <p:cNvSpPr/>
                <p:nvPr/>
              </p:nvSpPr>
              <p:spPr>
                <a:xfrm>
                  <a:off x="5692225" y="1404950"/>
                  <a:ext cx="75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2991" extrusionOk="0">
                      <a:moveTo>
                        <a:pt x="1507" y="0"/>
                      </a:moveTo>
                      <a:cubicBezTo>
                        <a:pt x="685" y="0"/>
                        <a:pt x="0" y="662"/>
                        <a:pt x="0" y="1507"/>
                      </a:cubicBezTo>
                      <a:cubicBezTo>
                        <a:pt x="0" y="2328"/>
                        <a:pt x="685" y="2990"/>
                        <a:pt x="1507" y="2990"/>
                      </a:cubicBezTo>
                      <a:cubicBezTo>
                        <a:pt x="2328" y="2990"/>
                        <a:pt x="3013" y="2328"/>
                        <a:pt x="3013" y="1507"/>
                      </a:cubicBezTo>
                      <a:cubicBezTo>
                        <a:pt x="3013" y="662"/>
                        <a:pt x="2328" y="0"/>
                        <a:pt x="150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20"/>
                <p:cNvSpPr/>
                <p:nvPr/>
              </p:nvSpPr>
              <p:spPr>
                <a:xfrm>
                  <a:off x="5821750" y="1469425"/>
                  <a:ext cx="79350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4" h="3174" extrusionOk="0">
                      <a:moveTo>
                        <a:pt x="1598" y="1"/>
                      </a:moveTo>
                      <a:cubicBezTo>
                        <a:pt x="708" y="1"/>
                        <a:pt x="1" y="708"/>
                        <a:pt x="1" y="1575"/>
                      </a:cubicBezTo>
                      <a:cubicBezTo>
                        <a:pt x="1" y="2466"/>
                        <a:pt x="708" y="3173"/>
                        <a:pt x="1598" y="3173"/>
                      </a:cubicBezTo>
                      <a:cubicBezTo>
                        <a:pt x="2466" y="3173"/>
                        <a:pt x="3173" y="2466"/>
                        <a:pt x="3173" y="1575"/>
                      </a:cubicBezTo>
                      <a:cubicBezTo>
                        <a:pt x="3173" y="708"/>
                        <a:pt x="2466" y="1"/>
                        <a:pt x="15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20"/>
                <p:cNvSpPr/>
                <p:nvPr/>
              </p:nvSpPr>
              <p:spPr>
                <a:xfrm>
                  <a:off x="3572900" y="2384150"/>
                  <a:ext cx="139825" cy="13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3" h="5570" extrusionOk="0">
                      <a:moveTo>
                        <a:pt x="2808" y="0"/>
                      </a:moveTo>
                      <a:cubicBezTo>
                        <a:pt x="1255" y="0"/>
                        <a:pt x="0" y="1233"/>
                        <a:pt x="0" y="2785"/>
                      </a:cubicBezTo>
                      <a:cubicBezTo>
                        <a:pt x="0" y="4314"/>
                        <a:pt x="1255" y="5570"/>
                        <a:pt x="2808" y="5570"/>
                      </a:cubicBezTo>
                      <a:cubicBezTo>
                        <a:pt x="4337" y="5570"/>
                        <a:pt x="5592" y="4314"/>
                        <a:pt x="5592" y="2785"/>
                      </a:cubicBezTo>
                      <a:cubicBezTo>
                        <a:pt x="5592" y="1233"/>
                        <a:pt x="4337" y="0"/>
                        <a:pt x="280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20"/>
                <p:cNvSpPr/>
                <p:nvPr/>
              </p:nvSpPr>
              <p:spPr>
                <a:xfrm>
                  <a:off x="5419450" y="2995300"/>
                  <a:ext cx="139825" cy="1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3" h="5593" extrusionOk="0">
                      <a:moveTo>
                        <a:pt x="2785" y="0"/>
                      </a:moveTo>
                      <a:cubicBezTo>
                        <a:pt x="1256" y="0"/>
                        <a:pt x="1" y="1256"/>
                        <a:pt x="1" y="2808"/>
                      </a:cubicBezTo>
                      <a:cubicBezTo>
                        <a:pt x="1" y="4337"/>
                        <a:pt x="1256" y="5592"/>
                        <a:pt x="2785" y="5592"/>
                      </a:cubicBezTo>
                      <a:cubicBezTo>
                        <a:pt x="4338" y="5592"/>
                        <a:pt x="5593" y="4337"/>
                        <a:pt x="5593" y="2808"/>
                      </a:cubicBezTo>
                      <a:cubicBezTo>
                        <a:pt x="5593" y="1256"/>
                        <a:pt x="4338" y="0"/>
                        <a:pt x="278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20"/>
                <p:cNvSpPr/>
                <p:nvPr/>
              </p:nvSpPr>
              <p:spPr>
                <a:xfrm>
                  <a:off x="3311550" y="1787275"/>
                  <a:ext cx="65075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2603" extrusionOk="0">
                      <a:moveTo>
                        <a:pt x="1301" y="0"/>
                      </a:moveTo>
                      <a:cubicBezTo>
                        <a:pt x="594" y="0"/>
                        <a:pt x="0" y="571"/>
                        <a:pt x="0" y="1301"/>
                      </a:cubicBezTo>
                      <a:cubicBezTo>
                        <a:pt x="0" y="2009"/>
                        <a:pt x="594" y="2602"/>
                        <a:pt x="1301" y="2602"/>
                      </a:cubicBezTo>
                      <a:cubicBezTo>
                        <a:pt x="2009" y="2602"/>
                        <a:pt x="2602" y="2009"/>
                        <a:pt x="2602" y="1301"/>
                      </a:cubicBezTo>
                      <a:cubicBezTo>
                        <a:pt x="2602" y="571"/>
                        <a:pt x="2009" y="0"/>
                        <a:pt x="13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20"/>
                <p:cNvSpPr/>
                <p:nvPr/>
              </p:nvSpPr>
              <p:spPr>
                <a:xfrm>
                  <a:off x="3501550" y="1519075"/>
                  <a:ext cx="14382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5776" extrusionOk="0">
                      <a:moveTo>
                        <a:pt x="2877" y="388"/>
                      </a:moveTo>
                      <a:cubicBezTo>
                        <a:pt x="4246" y="388"/>
                        <a:pt x="5388" y="1507"/>
                        <a:pt x="5388" y="2899"/>
                      </a:cubicBezTo>
                      <a:cubicBezTo>
                        <a:pt x="5388" y="4269"/>
                        <a:pt x="4246" y="5410"/>
                        <a:pt x="2877" y="5410"/>
                      </a:cubicBezTo>
                      <a:cubicBezTo>
                        <a:pt x="1485" y="5410"/>
                        <a:pt x="366" y="4269"/>
                        <a:pt x="366" y="2899"/>
                      </a:cubicBezTo>
                      <a:cubicBezTo>
                        <a:pt x="366" y="1507"/>
                        <a:pt x="1485" y="388"/>
                        <a:pt x="2877" y="388"/>
                      </a:cubicBezTo>
                      <a:close/>
                      <a:moveTo>
                        <a:pt x="2877" y="0"/>
                      </a:moveTo>
                      <a:cubicBezTo>
                        <a:pt x="1279" y="0"/>
                        <a:pt x="1" y="1301"/>
                        <a:pt x="1" y="2899"/>
                      </a:cubicBezTo>
                      <a:cubicBezTo>
                        <a:pt x="1" y="4497"/>
                        <a:pt x="1279" y="5775"/>
                        <a:pt x="2877" y="5775"/>
                      </a:cubicBezTo>
                      <a:cubicBezTo>
                        <a:pt x="4475" y="5775"/>
                        <a:pt x="5753" y="4497"/>
                        <a:pt x="5753" y="2899"/>
                      </a:cubicBezTo>
                      <a:cubicBezTo>
                        <a:pt x="5753" y="1301"/>
                        <a:pt x="4475" y="0"/>
                        <a:pt x="287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20"/>
                <p:cNvSpPr/>
                <p:nvPr/>
              </p:nvSpPr>
              <p:spPr>
                <a:xfrm>
                  <a:off x="3526675" y="1544750"/>
                  <a:ext cx="9360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4" h="3722" extrusionOk="0">
                      <a:moveTo>
                        <a:pt x="1872" y="0"/>
                      </a:moveTo>
                      <a:cubicBezTo>
                        <a:pt x="845" y="0"/>
                        <a:pt x="0" y="845"/>
                        <a:pt x="0" y="1872"/>
                      </a:cubicBezTo>
                      <a:cubicBezTo>
                        <a:pt x="0" y="2899"/>
                        <a:pt x="845" y="3721"/>
                        <a:pt x="1872" y="3721"/>
                      </a:cubicBezTo>
                      <a:cubicBezTo>
                        <a:pt x="2899" y="3721"/>
                        <a:pt x="3744" y="2899"/>
                        <a:pt x="3744" y="1872"/>
                      </a:cubicBezTo>
                      <a:cubicBezTo>
                        <a:pt x="3744" y="845"/>
                        <a:pt x="2899" y="0"/>
                        <a:pt x="187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20"/>
                <p:cNvSpPr/>
                <p:nvPr/>
              </p:nvSpPr>
              <p:spPr>
                <a:xfrm>
                  <a:off x="1930050" y="1563575"/>
                  <a:ext cx="106150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7" extrusionOk="0">
                      <a:moveTo>
                        <a:pt x="2123" y="1"/>
                      </a:moveTo>
                      <a:cubicBezTo>
                        <a:pt x="959" y="1"/>
                        <a:pt x="0" y="937"/>
                        <a:pt x="0" y="2123"/>
                      </a:cubicBezTo>
                      <a:cubicBezTo>
                        <a:pt x="0" y="3288"/>
                        <a:pt x="959" y="4246"/>
                        <a:pt x="2123" y="4246"/>
                      </a:cubicBezTo>
                      <a:cubicBezTo>
                        <a:pt x="3310" y="4246"/>
                        <a:pt x="4246" y="3288"/>
                        <a:pt x="4246" y="2123"/>
                      </a:cubicBezTo>
                      <a:cubicBezTo>
                        <a:pt x="4246" y="937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20"/>
                <p:cNvSpPr/>
                <p:nvPr/>
              </p:nvSpPr>
              <p:spPr>
                <a:xfrm>
                  <a:off x="1621325" y="1563575"/>
                  <a:ext cx="106175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7" extrusionOk="0">
                      <a:moveTo>
                        <a:pt x="2123" y="1"/>
                      </a:moveTo>
                      <a:cubicBezTo>
                        <a:pt x="936" y="1"/>
                        <a:pt x="1" y="937"/>
                        <a:pt x="1" y="2123"/>
                      </a:cubicBezTo>
                      <a:cubicBezTo>
                        <a:pt x="1" y="3288"/>
                        <a:pt x="936" y="4246"/>
                        <a:pt x="2123" y="4246"/>
                      </a:cubicBezTo>
                      <a:cubicBezTo>
                        <a:pt x="3287" y="4246"/>
                        <a:pt x="4246" y="3288"/>
                        <a:pt x="4246" y="2123"/>
                      </a:cubicBezTo>
                      <a:cubicBezTo>
                        <a:pt x="4246" y="937"/>
                        <a:pt x="3287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20"/>
                <p:cNvSpPr/>
                <p:nvPr/>
              </p:nvSpPr>
              <p:spPr>
                <a:xfrm>
                  <a:off x="944550" y="1765575"/>
                  <a:ext cx="106175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7" extrusionOk="0">
                      <a:moveTo>
                        <a:pt x="2123" y="1"/>
                      </a:moveTo>
                      <a:cubicBezTo>
                        <a:pt x="959" y="1"/>
                        <a:pt x="1" y="960"/>
                        <a:pt x="1" y="2124"/>
                      </a:cubicBezTo>
                      <a:cubicBezTo>
                        <a:pt x="1" y="3311"/>
                        <a:pt x="959" y="4246"/>
                        <a:pt x="2123" y="4246"/>
                      </a:cubicBezTo>
                      <a:cubicBezTo>
                        <a:pt x="3310" y="4246"/>
                        <a:pt x="4246" y="3311"/>
                        <a:pt x="4246" y="2124"/>
                      </a:cubicBezTo>
                      <a:cubicBezTo>
                        <a:pt x="4246" y="960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20"/>
                <p:cNvSpPr/>
                <p:nvPr/>
              </p:nvSpPr>
              <p:spPr>
                <a:xfrm>
                  <a:off x="-572625" y="288915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287" y="4246"/>
                        <a:pt x="4246" y="3287"/>
                        <a:pt x="4246" y="2123"/>
                      </a:cubicBezTo>
                      <a:cubicBezTo>
                        <a:pt x="4246" y="936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20"/>
                <p:cNvSpPr/>
                <p:nvPr/>
              </p:nvSpPr>
              <p:spPr>
                <a:xfrm>
                  <a:off x="3168300" y="1186975"/>
                  <a:ext cx="7250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0" h="2922" extrusionOk="0">
                      <a:moveTo>
                        <a:pt x="1462" y="0"/>
                      </a:moveTo>
                      <a:cubicBezTo>
                        <a:pt x="640" y="0"/>
                        <a:pt x="1" y="639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1" y="2922"/>
                        <a:pt x="2900" y="2260"/>
                        <a:pt x="2900" y="1461"/>
                      </a:cubicBezTo>
                      <a:cubicBezTo>
                        <a:pt x="2900" y="639"/>
                        <a:pt x="2261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20"/>
                <p:cNvSpPr/>
                <p:nvPr/>
              </p:nvSpPr>
              <p:spPr>
                <a:xfrm>
                  <a:off x="1238425" y="1362725"/>
                  <a:ext cx="730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3" h="2922" extrusionOk="0">
                      <a:moveTo>
                        <a:pt x="1462" y="0"/>
                      </a:moveTo>
                      <a:cubicBezTo>
                        <a:pt x="640" y="0"/>
                        <a:pt x="1" y="662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0" y="2922"/>
                        <a:pt x="2922" y="2260"/>
                        <a:pt x="2922" y="1461"/>
                      </a:cubicBezTo>
                      <a:cubicBezTo>
                        <a:pt x="2922" y="662"/>
                        <a:pt x="2260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20"/>
                <p:cNvSpPr/>
                <p:nvPr/>
              </p:nvSpPr>
              <p:spPr>
                <a:xfrm>
                  <a:off x="2281550" y="832600"/>
                  <a:ext cx="29958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34" h="389" extrusionOk="0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183"/>
                      </a:cubicBezTo>
                      <a:cubicBezTo>
                        <a:pt x="0" y="297"/>
                        <a:pt x="69" y="389"/>
                        <a:pt x="183" y="389"/>
                      </a:cubicBezTo>
                      <a:lnTo>
                        <a:pt x="119628" y="389"/>
                      </a:lnTo>
                      <a:cubicBezTo>
                        <a:pt x="119742" y="389"/>
                        <a:pt x="119833" y="297"/>
                        <a:pt x="119833" y="183"/>
                      </a:cubicBezTo>
                      <a:cubicBezTo>
                        <a:pt x="119833" y="92"/>
                        <a:pt x="119742" y="1"/>
                        <a:pt x="1196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20"/>
                <p:cNvSpPr/>
                <p:nvPr/>
              </p:nvSpPr>
              <p:spPr>
                <a:xfrm>
                  <a:off x="2222775" y="800650"/>
                  <a:ext cx="730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3" h="2922" extrusionOk="0">
                      <a:moveTo>
                        <a:pt x="1461" y="0"/>
                      </a:moveTo>
                      <a:cubicBezTo>
                        <a:pt x="640" y="0"/>
                        <a:pt x="0" y="662"/>
                        <a:pt x="0" y="1461"/>
                      </a:cubicBezTo>
                      <a:cubicBezTo>
                        <a:pt x="0" y="2283"/>
                        <a:pt x="640" y="2922"/>
                        <a:pt x="1461" y="2922"/>
                      </a:cubicBezTo>
                      <a:cubicBezTo>
                        <a:pt x="2260" y="2922"/>
                        <a:pt x="2922" y="2283"/>
                        <a:pt x="2922" y="1461"/>
                      </a:cubicBezTo>
                      <a:cubicBezTo>
                        <a:pt x="2922" y="662"/>
                        <a:pt x="2260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20"/>
                <p:cNvSpPr/>
                <p:nvPr/>
              </p:nvSpPr>
              <p:spPr>
                <a:xfrm>
                  <a:off x="5235725" y="800650"/>
                  <a:ext cx="730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2922" extrusionOk="0">
                      <a:moveTo>
                        <a:pt x="1461" y="0"/>
                      </a:moveTo>
                      <a:cubicBezTo>
                        <a:pt x="662" y="0"/>
                        <a:pt x="0" y="662"/>
                        <a:pt x="0" y="1461"/>
                      </a:cubicBezTo>
                      <a:cubicBezTo>
                        <a:pt x="0" y="2283"/>
                        <a:pt x="662" y="2922"/>
                        <a:pt x="1461" y="2922"/>
                      </a:cubicBezTo>
                      <a:cubicBezTo>
                        <a:pt x="2283" y="2922"/>
                        <a:pt x="2922" y="2283"/>
                        <a:pt x="2922" y="1461"/>
                      </a:cubicBezTo>
                      <a:cubicBezTo>
                        <a:pt x="2922" y="662"/>
                        <a:pt x="2283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20"/>
                <p:cNvSpPr/>
                <p:nvPr/>
              </p:nvSpPr>
              <p:spPr>
                <a:xfrm>
                  <a:off x="5732175" y="319450"/>
                  <a:ext cx="1118450" cy="11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44699" extrusionOk="0">
                      <a:moveTo>
                        <a:pt x="44532" y="1"/>
                      </a:moveTo>
                      <a:cubicBezTo>
                        <a:pt x="44481" y="1"/>
                        <a:pt x="44430" y="18"/>
                        <a:pt x="44395" y="52"/>
                      </a:cubicBezTo>
                      <a:lnTo>
                        <a:pt x="91" y="44356"/>
                      </a:lnTo>
                      <a:cubicBezTo>
                        <a:pt x="0" y="44447"/>
                        <a:pt x="0" y="44562"/>
                        <a:pt x="91" y="44630"/>
                      </a:cubicBezTo>
                      <a:cubicBezTo>
                        <a:pt x="114" y="44676"/>
                        <a:pt x="160" y="44699"/>
                        <a:pt x="228" y="44699"/>
                      </a:cubicBezTo>
                      <a:cubicBezTo>
                        <a:pt x="274" y="44699"/>
                        <a:pt x="320" y="44676"/>
                        <a:pt x="342" y="44630"/>
                      </a:cubicBezTo>
                      <a:lnTo>
                        <a:pt x="44669" y="326"/>
                      </a:lnTo>
                      <a:cubicBezTo>
                        <a:pt x="44738" y="258"/>
                        <a:pt x="44738" y="121"/>
                        <a:pt x="44669" y="52"/>
                      </a:cubicBezTo>
                      <a:cubicBezTo>
                        <a:pt x="44635" y="18"/>
                        <a:pt x="44584" y="1"/>
                        <a:pt x="445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20"/>
                <p:cNvSpPr/>
                <p:nvPr/>
              </p:nvSpPr>
              <p:spPr>
                <a:xfrm>
                  <a:off x="5870250" y="381100"/>
                  <a:ext cx="1118475" cy="11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9" h="44698" extrusionOk="0">
                      <a:moveTo>
                        <a:pt x="44522" y="0"/>
                      </a:moveTo>
                      <a:cubicBezTo>
                        <a:pt x="44476" y="0"/>
                        <a:pt x="44430" y="17"/>
                        <a:pt x="44396" y="51"/>
                      </a:cubicBezTo>
                      <a:lnTo>
                        <a:pt x="69" y="44378"/>
                      </a:lnTo>
                      <a:cubicBezTo>
                        <a:pt x="1" y="44447"/>
                        <a:pt x="1" y="44561"/>
                        <a:pt x="69" y="44629"/>
                      </a:cubicBezTo>
                      <a:cubicBezTo>
                        <a:pt x="115" y="44675"/>
                        <a:pt x="161" y="44698"/>
                        <a:pt x="206" y="44698"/>
                      </a:cubicBezTo>
                      <a:cubicBezTo>
                        <a:pt x="252" y="44698"/>
                        <a:pt x="298" y="44675"/>
                        <a:pt x="343" y="44629"/>
                      </a:cubicBezTo>
                      <a:lnTo>
                        <a:pt x="44647" y="325"/>
                      </a:lnTo>
                      <a:cubicBezTo>
                        <a:pt x="44738" y="257"/>
                        <a:pt x="44738" y="120"/>
                        <a:pt x="44647" y="51"/>
                      </a:cubicBezTo>
                      <a:cubicBezTo>
                        <a:pt x="44613" y="17"/>
                        <a:pt x="44567" y="0"/>
                        <a:pt x="445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20"/>
                <p:cNvSpPr/>
                <p:nvPr/>
              </p:nvSpPr>
              <p:spPr>
                <a:xfrm>
                  <a:off x="4775775" y="1974875"/>
                  <a:ext cx="2300825" cy="7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33" h="28264" extrusionOk="0">
                      <a:moveTo>
                        <a:pt x="206" y="0"/>
                      </a:moveTo>
                      <a:cubicBezTo>
                        <a:pt x="155" y="0"/>
                        <a:pt x="104" y="17"/>
                        <a:pt x="69" y="51"/>
                      </a:cubicBezTo>
                      <a:cubicBezTo>
                        <a:pt x="1" y="120"/>
                        <a:pt x="1" y="234"/>
                        <a:pt x="69" y="325"/>
                      </a:cubicBezTo>
                      <a:lnTo>
                        <a:pt x="28007" y="28263"/>
                      </a:lnTo>
                      <a:lnTo>
                        <a:pt x="91850" y="28263"/>
                      </a:lnTo>
                      <a:cubicBezTo>
                        <a:pt x="91941" y="28263"/>
                        <a:pt x="92032" y="28172"/>
                        <a:pt x="92032" y="28058"/>
                      </a:cubicBezTo>
                      <a:cubicBezTo>
                        <a:pt x="92032" y="27967"/>
                        <a:pt x="91941" y="27875"/>
                        <a:pt x="91850" y="27875"/>
                      </a:cubicBezTo>
                      <a:lnTo>
                        <a:pt x="28167" y="27875"/>
                      </a:lnTo>
                      <a:lnTo>
                        <a:pt x="343" y="51"/>
                      </a:lnTo>
                      <a:cubicBezTo>
                        <a:pt x="309" y="17"/>
                        <a:pt x="258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20"/>
                <p:cNvSpPr/>
                <p:nvPr/>
              </p:nvSpPr>
              <p:spPr>
                <a:xfrm>
                  <a:off x="3518100" y="2023500"/>
                  <a:ext cx="1495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2" h="3722" extrusionOk="0">
                      <a:moveTo>
                        <a:pt x="1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0"/>
                <p:cNvSpPr/>
                <p:nvPr/>
              </p:nvSpPr>
              <p:spPr>
                <a:xfrm>
                  <a:off x="3630525" y="2023500"/>
                  <a:ext cx="1489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2" extrusionOk="0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0"/>
                <p:cNvSpPr/>
                <p:nvPr/>
              </p:nvSpPr>
              <p:spPr>
                <a:xfrm>
                  <a:off x="374237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0"/>
                <p:cNvSpPr/>
                <p:nvPr/>
              </p:nvSpPr>
              <p:spPr>
                <a:xfrm>
                  <a:off x="3854775" y="2023500"/>
                  <a:ext cx="14897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0"/>
                <p:cNvSpPr/>
                <p:nvPr/>
              </p:nvSpPr>
              <p:spPr>
                <a:xfrm>
                  <a:off x="3966625" y="2023500"/>
                  <a:ext cx="1489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0"/>
                <p:cNvSpPr/>
                <p:nvPr/>
              </p:nvSpPr>
              <p:spPr>
                <a:xfrm>
                  <a:off x="407847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0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0"/>
                <p:cNvSpPr/>
                <p:nvPr/>
              </p:nvSpPr>
              <p:spPr>
                <a:xfrm>
                  <a:off x="4190875" y="2023500"/>
                  <a:ext cx="14897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0"/>
                <p:cNvSpPr/>
                <p:nvPr/>
              </p:nvSpPr>
              <p:spPr>
                <a:xfrm>
                  <a:off x="430272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0"/>
                <p:cNvSpPr/>
                <p:nvPr/>
              </p:nvSpPr>
              <p:spPr>
                <a:xfrm>
                  <a:off x="2718075" y="28001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0"/>
                <p:cNvSpPr/>
                <p:nvPr/>
              </p:nvSpPr>
              <p:spPr>
                <a:xfrm>
                  <a:off x="29258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0" y="6916"/>
                      </a:lnTo>
                      <a:lnTo>
                        <a:pt x="4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0"/>
                <p:cNvSpPr/>
                <p:nvPr/>
              </p:nvSpPr>
              <p:spPr>
                <a:xfrm>
                  <a:off x="31335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2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0"/>
                <p:cNvSpPr/>
                <p:nvPr/>
              </p:nvSpPr>
              <p:spPr>
                <a:xfrm>
                  <a:off x="3341775" y="28001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1" y="0"/>
                      </a:moveTo>
                      <a:lnTo>
                        <a:pt x="6643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0"/>
                <p:cNvSpPr/>
                <p:nvPr/>
              </p:nvSpPr>
              <p:spPr>
                <a:xfrm>
                  <a:off x="35495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0"/>
                <p:cNvSpPr/>
                <p:nvPr/>
              </p:nvSpPr>
              <p:spPr>
                <a:xfrm>
                  <a:off x="37572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0"/>
                <p:cNvSpPr/>
                <p:nvPr/>
              </p:nvSpPr>
              <p:spPr>
                <a:xfrm>
                  <a:off x="6113925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0"/>
                <p:cNvSpPr/>
                <p:nvPr/>
              </p:nvSpPr>
              <p:spPr>
                <a:xfrm>
                  <a:off x="5906200" y="4354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20"/>
                <p:cNvSpPr/>
                <p:nvPr/>
              </p:nvSpPr>
              <p:spPr>
                <a:xfrm>
                  <a:off x="56985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43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20"/>
                <p:cNvSpPr/>
                <p:nvPr/>
              </p:nvSpPr>
              <p:spPr>
                <a:xfrm>
                  <a:off x="5490225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20"/>
                <p:cNvSpPr/>
                <p:nvPr/>
              </p:nvSpPr>
              <p:spPr>
                <a:xfrm>
                  <a:off x="52825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20"/>
                <p:cNvSpPr/>
                <p:nvPr/>
              </p:nvSpPr>
              <p:spPr>
                <a:xfrm>
                  <a:off x="50748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20"/>
                <p:cNvSpPr/>
                <p:nvPr/>
              </p:nvSpPr>
              <p:spPr>
                <a:xfrm>
                  <a:off x="4867075" y="4354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6643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20"/>
                <p:cNvSpPr/>
                <p:nvPr/>
              </p:nvSpPr>
              <p:spPr>
                <a:xfrm>
                  <a:off x="46588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29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20"/>
                <p:cNvSpPr/>
                <p:nvPr/>
              </p:nvSpPr>
              <p:spPr>
                <a:xfrm>
                  <a:off x="4853400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20"/>
                <p:cNvSpPr/>
                <p:nvPr/>
              </p:nvSpPr>
              <p:spPr>
                <a:xfrm>
                  <a:off x="49407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20"/>
                <p:cNvSpPr/>
                <p:nvPr/>
              </p:nvSpPr>
              <p:spPr>
                <a:xfrm>
                  <a:off x="50280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0"/>
                <p:cNvSpPr/>
                <p:nvPr/>
              </p:nvSpPr>
              <p:spPr>
                <a:xfrm>
                  <a:off x="51153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0"/>
                <p:cNvSpPr/>
                <p:nvPr/>
              </p:nvSpPr>
              <p:spPr>
                <a:xfrm>
                  <a:off x="52026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515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0"/>
                <p:cNvSpPr/>
                <p:nvPr/>
              </p:nvSpPr>
              <p:spPr>
                <a:xfrm>
                  <a:off x="52899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516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0"/>
                <p:cNvSpPr/>
                <p:nvPr/>
              </p:nvSpPr>
              <p:spPr>
                <a:xfrm>
                  <a:off x="53772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89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0"/>
                <p:cNvSpPr/>
                <p:nvPr/>
              </p:nvSpPr>
              <p:spPr>
                <a:xfrm>
                  <a:off x="5465100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1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30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0"/>
                <p:cNvSpPr/>
                <p:nvPr/>
              </p:nvSpPr>
              <p:spPr>
                <a:xfrm>
                  <a:off x="5552425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0"/>
                <p:cNvSpPr/>
                <p:nvPr/>
              </p:nvSpPr>
              <p:spPr>
                <a:xfrm>
                  <a:off x="56397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0"/>
                <p:cNvSpPr/>
                <p:nvPr/>
              </p:nvSpPr>
              <p:spPr>
                <a:xfrm>
                  <a:off x="57270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841" name="Google Shape;1841;p20"/>
              <p:cNvCxnSpPr/>
              <p:nvPr/>
            </p:nvCxnSpPr>
            <p:spPr>
              <a:xfrm>
                <a:off x="7315575" y="705500"/>
                <a:ext cx="1963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42" name="Google Shape;1842;p20"/>
            <p:cNvSpPr/>
            <p:nvPr/>
          </p:nvSpPr>
          <p:spPr>
            <a:xfrm flipH="1">
              <a:off x="6008353" y="-398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3" name="Google Shape;1843;p20"/>
          <p:cNvSpPr txBox="1">
            <a:spLocks noGrp="1"/>
          </p:cNvSpPr>
          <p:nvPr>
            <p:ph type="title"/>
          </p:nvPr>
        </p:nvSpPr>
        <p:spPr>
          <a:xfrm>
            <a:off x="720000" y="314175"/>
            <a:ext cx="7704000" cy="89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4" name="Google Shape;1844;p20"/>
          <p:cNvSpPr txBox="1">
            <a:spLocks noGrp="1"/>
          </p:cNvSpPr>
          <p:nvPr>
            <p:ph type="subTitle" idx="1"/>
          </p:nvPr>
        </p:nvSpPr>
        <p:spPr>
          <a:xfrm>
            <a:off x="3488850" y="1978325"/>
            <a:ext cx="2166300" cy="158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45" name="Google Shape;1845;p20"/>
          <p:cNvSpPr txBox="1"/>
          <p:nvPr/>
        </p:nvSpPr>
        <p:spPr>
          <a:xfrm>
            <a:off x="2493000" y="3787200"/>
            <a:ext cx="4158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8" r:id="rId5"/>
    <p:sldLayoutId id="2147483661" r:id="rId6"/>
    <p:sldLayoutId id="2147483663" r:id="rId7"/>
    <p:sldLayoutId id="2147483664" r:id="rId8"/>
    <p:sldLayoutId id="2147483666" r:id="rId9"/>
    <p:sldLayoutId id="2147483667" r:id="rId10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24"/>
          <p:cNvSpPr txBox="1">
            <a:spLocks noGrp="1"/>
          </p:cNvSpPr>
          <p:nvPr>
            <p:ph type="ctrTitle"/>
          </p:nvPr>
        </p:nvSpPr>
        <p:spPr>
          <a:xfrm>
            <a:off x="1009200" y="18934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STOCK PRICE PREDICTION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56" name="Google Shape;1856;p24"/>
          <p:cNvSpPr txBox="1">
            <a:spLocks noGrp="1"/>
          </p:cNvSpPr>
          <p:nvPr>
            <p:ph type="subTitle" idx="1"/>
          </p:nvPr>
        </p:nvSpPr>
        <p:spPr>
          <a:xfrm>
            <a:off x="1009200" y="30406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dk1"/>
                </a:solidFill>
                <a:latin typeface="Consolas" panose="020B0609020204030204" pitchFamily="49" charset="0"/>
              </a:rPr>
              <a:t>Pragna Pulipati (17MIS1044)</a:t>
            </a:r>
            <a:endParaRPr sz="2500" dirty="0">
              <a:solidFill>
                <a:schemeClr val="dk1"/>
              </a:solidFill>
              <a:latin typeface="Consolas" panose="020B0609020204030204" pitchFamily="49" charset="0"/>
            </a:endParaRPr>
          </a:p>
        </p:txBody>
      </p:sp>
      <p:grpSp>
        <p:nvGrpSpPr>
          <p:cNvPr id="1857" name="Google Shape;1857;p24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1858" name="Google Shape;1858;p24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avLst/>
              <a:gdLst/>
              <a:ahLst/>
              <a:cxnLst/>
              <a:rect l="l" t="t" r="r" b="b"/>
              <a:pathLst>
                <a:path w="3309" h="20126" fill="none" extrusionOk="0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4"/>
            <p:cNvSpPr/>
            <p:nvPr/>
          </p:nvSpPr>
          <p:spPr>
            <a:xfrm rot="5400000">
              <a:off x="294064" y="-86060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4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4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avLst/>
              <a:gdLst/>
              <a:ahLst/>
              <a:cxnLst/>
              <a:rect l="l" t="t" r="r" b="b"/>
              <a:pathLst>
                <a:path w="1681" h="21405" fill="none" extrusionOk="0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4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4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4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4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24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1867" name="Google Shape;1867;p24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4"/>
            <p:cNvSpPr/>
            <p:nvPr/>
          </p:nvSpPr>
          <p:spPr>
            <a:xfrm>
              <a:off x="6008817" y="118125"/>
              <a:ext cx="3134824" cy="182018"/>
            </a:xfrm>
            <a:custGeom>
              <a:avLst/>
              <a:gdLst/>
              <a:ahLst/>
              <a:cxnLst/>
              <a:rect l="l" t="t" r="r" b="b"/>
              <a:pathLst>
                <a:path w="25490" h="1480" fill="none" extrusionOk="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w="9525" cap="rnd" cmpd="sng">
              <a:solidFill>
                <a:srgbClr val="00F4A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4"/>
            <p:cNvSpPr/>
            <p:nvPr/>
          </p:nvSpPr>
          <p:spPr>
            <a:xfrm>
              <a:off x="5876365" y="182815"/>
              <a:ext cx="234282" cy="2344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rgbClr val="00F4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4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4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4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20000" y="334433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8DEB19-9765-4078-A70D-6826852BA4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14" b="5644"/>
          <a:stretch/>
        </p:blipFill>
        <p:spPr bwMode="auto">
          <a:xfrm>
            <a:off x="668655" y="1243258"/>
            <a:ext cx="7806690" cy="35658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7794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20000" y="334433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F72C47-3D4E-4056-A1E3-A1C67A8638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3" b="5643"/>
          <a:stretch/>
        </p:blipFill>
        <p:spPr bwMode="auto">
          <a:xfrm>
            <a:off x="617310" y="1242000"/>
            <a:ext cx="7806690" cy="35408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23832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20000" y="334433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3EEDB-BAF9-4C75-80D8-8CA7916802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8" b="5359"/>
          <a:stretch/>
        </p:blipFill>
        <p:spPr bwMode="auto">
          <a:xfrm>
            <a:off x="668655" y="1242000"/>
            <a:ext cx="7806690" cy="35408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2348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20000" y="334433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238FEB-2A43-4751-A9DF-42586E15C2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98" b="5358"/>
          <a:stretch/>
        </p:blipFill>
        <p:spPr bwMode="auto">
          <a:xfrm>
            <a:off x="668655" y="1243170"/>
            <a:ext cx="7806690" cy="35658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2884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20000" y="334433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B2EF0B-E2EC-4867-8601-D4DC91A00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8" b="5074"/>
          <a:stretch/>
        </p:blipFill>
        <p:spPr bwMode="auto">
          <a:xfrm>
            <a:off x="668655" y="1242000"/>
            <a:ext cx="7806690" cy="3553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57027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" name="Google Shape;2972;p52"/>
          <p:cNvSpPr txBox="1">
            <a:spLocks noGrp="1"/>
          </p:cNvSpPr>
          <p:nvPr>
            <p:ph type="title"/>
          </p:nvPr>
        </p:nvSpPr>
        <p:spPr>
          <a:xfrm>
            <a:off x="720000" y="565411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</a:t>
            </a:r>
            <a:endParaRPr dirty="0"/>
          </a:p>
        </p:txBody>
      </p:sp>
      <p:sp>
        <p:nvSpPr>
          <p:cNvPr id="2973" name="Google Shape;2973;p52"/>
          <p:cNvSpPr txBox="1">
            <a:spLocks noGrp="1"/>
          </p:cNvSpPr>
          <p:nvPr>
            <p:ph type="body" idx="1"/>
          </p:nvPr>
        </p:nvSpPr>
        <p:spPr>
          <a:xfrm>
            <a:off x="77118" y="1968062"/>
            <a:ext cx="8989764" cy="166014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Abdulsalam, S. O., Kayode S. </a:t>
            </a:r>
            <a:r>
              <a:rPr lang="en-GB" dirty="0" err="1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Adewole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and R. G. </a:t>
            </a:r>
            <a:r>
              <a:rPr lang="en-GB" dirty="0" err="1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Jimoh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"Stock trend prediction using regression analysis–a data mining approach." (2011)</a:t>
            </a:r>
            <a:endParaRPr lang="en-IN" dirty="0">
              <a:solidFill>
                <a:srgbClr val="9FC5E8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Dash, Ambika Prasad. </a:t>
            </a:r>
            <a:r>
              <a:rPr lang="en-GB" i="1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 analysis and portfolio Management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IK International Pvt Ltd, 2009.</a:t>
            </a:r>
            <a:endParaRPr lang="en-IN" dirty="0">
              <a:solidFill>
                <a:srgbClr val="9FC5E8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Dunham, Margaret H. </a:t>
            </a:r>
            <a:r>
              <a:rPr lang="en-GB" i="1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 mining: Introductory and advanced topics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Pearson Education India, 2006.</a:t>
            </a:r>
            <a:endParaRPr lang="en-IN" dirty="0">
              <a:solidFill>
                <a:srgbClr val="9FC5E8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Fama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Eugene F. "The </a:t>
            </a:r>
            <a:r>
              <a:rPr lang="en-GB" dirty="0" err="1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behavior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 stock-market prices." </a:t>
            </a:r>
            <a:r>
              <a:rPr lang="en-GB" i="1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journal of Business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38, no. 1 (1965): 34-105.</a:t>
            </a:r>
            <a:endParaRPr lang="en-IN" dirty="0">
              <a:solidFill>
                <a:srgbClr val="9FC5E8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Sharma, Ashish, Dinesh </a:t>
            </a:r>
            <a:r>
              <a:rPr lang="en-GB" dirty="0" err="1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Bhuriya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and Upendra Singh. "Survey of stock market prediction using machine learning approach." In </a:t>
            </a:r>
            <a:r>
              <a:rPr lang="en-GB" i="1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2017 International conference of electronics, communication and aerospace technology (ICECA)</a:t>
            </a:r>
            <a:r>
              <a:rPr lang="en-GB" dirty="0">
                <a:solidFill>
                  <a:srgbClr val="9FC5E8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vol. 2, pp. 506-509. IEEE, 2017.</a:t>
            </a:r>
            <a:endParaRPr lang="en-IN" dirty="0">
              <a:solidFill>
                <a:srgbClr val="9FC5E8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" name="Google Shape;2653;p49"/>
          <p:cNvSpPr txBox="1">
            <a:spLocks noGrp="1"/>
          </p:cNvSpPr>
          <p:nvPr>
            <p:ph type="title"/>
          </p:nvPr>
        </p:nvSpPr>
        <p:spPr>
          <a:xfrm>
            <a:off x="720000" y="50071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INTERNSHIP CERTIFICATE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352ACA-55F0-4055-9BC3-A63EC9F2F7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2" t="2356" r="3668" b="3400"/>
          <a:stretch/>
        </p:blipFill>
        <p:spPr>
          <a:xfrm>
            <a:off x="2999097" y="597753"/>
            <a:ext cx="3145806" cy="44363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p50"/>
          <p:cNvSpPr txBox="1">
            <a:spLocks noGrp="1"/>
          </p:cNvSpPr>
          <p:nvPr>
            <p:ph type="title"/>
          </p:nvPr>
        </p:nvSpPr>
        <p:spPr>
          <a:xfrm>
            <a:off x="2946750" y="2257815"/>
            <a:ext cx="3250500" cy="62786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THANK you!</a:t>
            </a:r>
            <a:endParaRPr sz="50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" name="Google Shape;1911;p28"/>
          <p:cNvSpPr txBox="1">
            <a:spLocks noGrp="1"/>
          </p:cNvSpPr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1912" name="Google Shape;1912;p28"/>
          <p:cNvSpPr txBox="1">
            <a:spLocks noGrp="1"/>
          </p:cNvSpPr>
          <p:nvPr>
            <p:ph type="subTitle" idx="1"/>
          </p:nvPr>
        </p:nvSpPr>
        <p:spPr>
          <a:xfrm>
            <a:off x="4272980" y="2571750"/>
            <a:ext cx="4527934" cy="127313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Identifying the trends in the Stock Market as it is a significant prob</a:t>
            </a:r>
            <a:r>
              <a:rPr lang="en-IN" sz="1200" dirty="0"/>
              <a:t>le</a:t>
            </a:r>
            <a:r>
              <a:rPr lang="en" sz="1200" dirty="0"/>
              <a:t>m because it has no clear solution, although attempts can be made at approximation using many different ML algorithms. Hence, we must build a model future usage providing User Interface with security measures like User Authentication in ML</a:t>
            </a:r>
            <a:endParaRPr sz="1200" dirty="0"/>
          </a:p>
        </p:txBody>
      </p:sp>
      <p:grpSp>
        <p:nvGrpSpPr>
          <p:cNvPr id="31" name="Google Shape;11340;p63">
            <a:extLst>
              <a:ext uri="{FF2B5EF4-FFF2-40B4-BE49-F238E27FC236}">
                <a16:creationId xmlns:a16="http://schemas.microsoft.com/office/drawing/2014/main" id="{0479B4F2-622E-45FA-8379-FB6298C92F2A}"/>
              </a:ext>
            </a:extLst>
          </p:cNvPr>
          <p:cNvGrpSpPr/>
          <p:nvPr/>
        </p:nvGrpSpPr>
        <p:grpSpPr>
          <a:xfrm>
            <a:off x="1593506" y="1981885"/>
            <a:ext cx="1639043" cy="1652530"/>
            <a:chOff x="1487200" y="2021475"/>
            <a:chExt cx="483125" cy="483150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32" name="Google Shape;11341;p63">
              <a:extLst>
                <a:ext uri="{FF2B5EF4-FFF2-40B4-BE49-F238E27FC236}">
                  <a16:creationId xmlns:a16="http://schemas.microsoft.com/office/drawing/2014/main" id="{9B377023-E9B3-4C51-97B5-89DEC6FF53F3}"/>
                </a:ext>
              </a:extLst>
            </p:cNvPr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11342;p63">
              <a:extLst>
                <a:ext uri="{FF2B5EF4-FFF2-40B4-BE49-F238E27FC236}">
                  <a16:creationId xmlns:a16="http://schemas.microsoft.com/office/drawing/2014/main" id="{D78D6E54-0E09-4D73-B52B-295C96B4B5DB}"/>
                </a:ext>
              </a:extLst>
            </p:cNvPr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34" name="Google Shape;11343;p63">
              <a:extLst>
                <a:ext uri="{FF2B5EF4-FFF2-40B4-BE49-F238E27FC236}">
                  <a16:creationId xmlns:a16="http://schemas.microsoft.com/office/drawing/2014/main" id="{3B83AF8C-4962-426B-81B0-414E8CF95EED}"/>
                </a:ext>
              </a:extLst>
            </p:cNvPr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35" name="Google Shape;11344;p63">
              <a:extLst>
                <a:ext uri="{FF2B5EF4-FFF2-40B4-BE49-F238E27FC236}">
                  <a16:creationId xmlns:a16="http://schemas.microsoft.com/office/drawing/2014/main" id="{478BB42B-8D25-4405-9EA6-75A677825D8D}"/>
                </a:ext>
              </a:extLst>
            </p:cNvPr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p32"/>
          <p:cNvSpPr txBox="1">
            <a:spLocks noGrp="1"/>
          </p:cNvSpPr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Motivation</a:t>
            </a:r>
            <a:endParaRPr dirty="0"/>
          </a:p>
        </p:txBody>
      </p:sp>
      <p:sp>
        <p:nvSpPr>
          <p:cNvPr id="2051" name="Google Shape;2051;p32"/>
          <p:cNvSpPr txBox="1">
            <a:spLocks noGrp="1"/>
          </p:cNvSpPr>
          <p:nvPr>
            <p:ph type="subTitle" idx="1"/>
          </p:nvPr>
        </p:nvSpPr>
        <p:spPr>
          <a:xfrm>
            <a:off x="459575" y="2638448"/>
            <a:ext cx="4497992" cy="130636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/>
              <a:t>Stock price prediction is a problem that has the potential to be worth billions of rupees. Predicting the future stock prices can be difficult without any analysis or application. A general attempt to apply machine learning algorithms in order to find out stock prices and provide a different approach for giving inputs for predicting the stock prices.</a:t>
            </a:r>
            <a:endParaRPr sz="1200" dirty="0"/>
          </a:p>
        </p:txBody>
      </p:sp>
      <p:grpSp>
        <p:nvGrpSpPr>
          <p:cNvPr id="2052" name="Google Shape;2052;p32"/>
          <p:cNvGrpSpPr/>
          <p:nvPr/>
        </p:nvGrpSpPr>
        <p:grpSpPr>
          <a:xfrm>
            <a:off x="5173377" y="1747380"/>
            <a:ext cx="4264442" cy="2945603"/>
            <a:chOff x="5011723" y="1494466"/>
            <a:chExt cx="4267430" cy="2947666"/>
          </a:xfrm>
        </p:grpSpPr>
        <p:grpSp>
          <p:nvGrpSpPr>
            <p:cNvPr id="2053" name="Google Shape;2053;p32"/>
            <p:cNvGrpSpPr/>
            <p:nvPr/>
          </p:nvGrpSpPr>
          <p:grpSpPr>
            <a:xfrm>
              <a:off x="5011723" y="1494466"/>
              <a:ext cx="2857496" cy="2154750"/>
              <a:chOff x="3499629" y="1503696"/>
              <a:chExt cx="1163286" cy="877163"/>
            </a:xfrm>
          </p:grpSpPr>
          <p:sp>
            <p:nvSpPr>
              <p:cNvPr id="2054" name="Google Shape;2054;p32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2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2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2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2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2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2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2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2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2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2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2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2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67" name="Google Shape;2067;p32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068" name="Google Shape;2068;p32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2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2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2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72" name="Google Shape;2072;p32"/>
            <p:cNvCxnSpPr/>
            <p:nvPr/>
          </p:nvCxnSpPr>
          <p:spPr>
            <a:xfrm>
              <a:off x="7613647" y="2533359"/>
              <a:ext cx="1576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3" name="Google Shape;2073;p32"/>
            <p:cNvCxnSpPr/>
            <p:nvPr/>
          </p:nvCxnSpPr>
          <p:spPr>
            <a:xfrm>
              <a:off x="6419878" y="3649232"/>
              <a:ext cx="0" cy="7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4" name="Google Shape;2074;p32"/>
            <p:cNvCxnSpPr/>
            <p:nvPr/>
          </p:nvCxnSpPr>
          <p:spPr>
            <a:xfrm>
              <a:off x="6417753" y="4439338"/>
              <a:ext cx="286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4" name="Google Shape;13193;p69">
            <a:extLst>
              <a:ext uri="{FF2B5EF4-FFF2-40B4-BE49-F238E27FC236}">
                <a16:creationId xmlns:a16="http://schemas.microsoft.com/office/drawing/2014/main" id="{4571F0D1-6D6A-47BE-9F7B-A851119FA094}"/>
              </a:ext>
            </a:extLst>
          </p:cNvPr>
          <p:cNvGrpSpPr/>
          <p:nvPr/>
        </p:nvGrpSpPr>
        <p:grpSpPr>
          <a:xfrm>
            <a:off x="6173537" y="2285462"/>
            <a:ext cx="1090946" cy="1083921"/>
            <a:chOff x="-1333988" y="2365850"/>
            <a:chExt cx="292238" cy="293575"/>
          </a:xfrm>
          <a:solidFill>
            <a:schemeClr val="tx2">
              <a:lumMod val="20000"/>
              <a:lumOff val="80000"/>
            </a:schemeClr>
          </a:solidFill>
        </p:grpSpPr>
        <p:sp>
          <p:nvSpPr>
            <p:cNvPr id="85" name="Google Shape;13194;p69">
              <a:extLst>
                <a:ext uri="{FF2B5EF4-FFF2-40B4-BE49-F238E27FC236}">
                  <a16:creationId xmlns:a16="http://schemas.microsoft.com/office/drawing/2014/main" id="{ABAE036E-646F-4004-9938-D8F922627A5A}"/>
                </a:ext>
              </a:extLst>
            </p:cNvPr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3195;p69">
              <a:extLst>
                <a:ext uri="{FF2B5EF4-FFF2-40B4-BE49-F238E27FC236}">
                  <a16:creationId xmlns:a16="http://schemas.microsoft.com/office/drawing/2014/main" id="{EDCB608F-80F5-4772-BDE1-9C2E454F4537}"/>
                </a:ext>
              </a:extLst>
            </p:cNvPr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3196;p69">
              <a:extLst>
                <a:ext uri="{FF2B5EF4-FFF2-40B4-BE49-F238E27FC236}">
                  <a16:creationId xmlns:a16="http://schemas.microsoft.com/office/drawing/2014/main" id="{35D4967C-5852-4ED6-A801-37B3644C6008}"/>
                </a:ext>
              </a:extLst>
            </p:cNvPr>
            <p:cNvSpPr/>
            <p:nvPr/>
          </p:nvSpPr>
          <p:spPr>
            <a:xfrm>
              <a:off x="-1333988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3197;p69">
              <a:extLst>
                <a:ext uri="{FF2B5EF4-FFF2-40B4-BE49-F238E27FC236}">
                  <a16:creationId xmlns:a16="http://schemas.microsoft.com/office/drawing/2014/main" id="{860B4B33-B8F9-489D-B8B7-5E6FB2FC359F}"/>
                </a:ext>
              </a:extLst>
            </p:cNvPr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13198;p69">
              <a:extLst>
                <a:ext uri="{FF2B5EF4-FFF2-40B4-BE49-F238E27FC236}">
                  <a16:creationId xmlns:a16="http://schemas.microsoft.com/office/drawing/2014/main" id="{97F3E0BD-CB59-4BBB-8F0B-A6B6AB830D98}"/>
                </a:ext>
              </a:extLst>
            </p:cNvPr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3199;p69">
              <a:extLst>
                <a:ext uri="{FF2B5EF4-FFF2-40B4-BE49-F238E27FC236}">
                  <a16:creationId xmlns:a16="http://schemas.microsoft.com/office/drawing/2014/main" id="{7845F8D9-2A84-480C-AD03-0A537DCD0FA3}"/>
                </a:ext>
              </a:extLst>
            </p:cNvPr>
            <p:cNvSpPr/>
            <p:nvPr/>
          </p:nvSpPr>
          <p:spPr>
            <a:xfrm>
              <a:off x="-1092941" y="251292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3200;p69">
              <a:extLst>
                <a:ext uri="{FF2B5EF4-FFF2-40B4-BE49-F238E27FC236}">
                  <a16:creationId xmlns:a16="http://schemas.microsoft.com/office/drawing/2014/main" id="{6F48DC8B-0A99-4B55-8190-B896B23E5C74}"/>
                </a:ext>
              </a:extLst>
            </p:cNvPr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3201;p69">
              <a:extLst>
                <a:ext uri="{FF2B5EF4-FFF2-40B4-BE49-F238E27FC236}">
                  <a16:creationId xmlns:a16="http://schemas.microsoft.com/office/drawing/2014/main" id="{395CA694-025A-41C7-A283-48215F3E169A}"/>
                </a:ext>
              </a:extLst>
            </p:cNvPr>
            <p:cNvSpPr/>
            <p:nvPr/>
          </p:nvSpPr>
          <p:spPr>
            <a:xfrm>
              <a:off x="-1239297" y="2402858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35158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p29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1937" name="Google Shape;1937;p29"/>
          <p:cNvSpPr txBox="1">
            <a:spLocks noGrp="1"/>
          </p:cNvSpPr>
          <p:nvPr>
            <p:ph type="subTitle" idx="1"/>
          </p:nvPr>
        </p:nvSpPr>
        <p:spPr>
          <a:xfrm>
            <a:off x="375689" y="1868884"/>
            <a:ext cx="2533905" cy="651687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Identifying appropriate ML algorithm</a:t>
            </a:r>
            <a:endParaRPr sz="1200" dirty="0"/>
          </a:p>
        </p:txBody>
      </p:sp>
      <p:grpSp>
        <p:nvGrpSpPr>
          <p:cNvPr id="1945" name="Google Shape;1945;p29"/>
          <p:cNvGrpSpPr/>
          <p:nvPr/>
        </p:nvGrpSpPr>
        <p:grpSpPr>
          <a:xfrm>
            <a:off x="3133557" y="1731871"/>
            <a:ext cx="980782" cy="877163"/>
            <a:chOff x="3354270" y="1731871"/>
            <a:chExt cx="980782" cy="877163"/>
          </a:xfrm>
        </p:grpSpPr>
        <p:sp>
          <p:nvSpPr>
            <p:cNvPr id="1946" name="Google Shape;1946;p29"/>
            <p:cNvSpPr/>
            <p:nvPr/>
          </p:nvSpPr>
          <p:spPr>
            <a:xfrm>
              <a:off x="3442605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9"/>
            <p:cNvSpPr/>
            <p:nvPr/>
          </p:nvSpPr>
          <p:spPr>
            <a:xfrm>
              <a:off x="3442605" y="1841470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9"/>
            <p:cNvSpPr/>
            <p:nvPr/>
          </p:nvSpPr>
          <p:spPr>
            <a:xfrm>
              <a:off x="3442605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9"/>
            <p:cNvSpPr/>
            <p:nvPr/>
          </p:nvSpPr>
          <p:spPr>
            <a:xfrm>
              <a:off x="3488170" y="1820085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9"/>
            <p:cNvSpPr/>
            <p:nvPr/>
          </p:nvSpPr>
          <p:spPr>
            <a:xfrm>
              <a:off x="4142970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9"/>
            <p:cNvSpPr/>
            <p:nvPr/>
          </p:nvSpPr>
          <p:spPr>
            <a:xfrm>
              <a:off x="4142970" y="1862734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9"/>
            <p:cNvSpPr/>
            <p:nvPr/>
          </p:nvSpPr>
          <p:spPr>
            <a:xfrm>
              <a:off x="4142970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9"/>
            <p:cNvSpPr/>
            <p:nvPr/>
          </p:nvSpPr>
          <p:spPr>
            <a:xfrm>
              <a:off x="3466906" y="2520571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9"/>
            <p:cNvSpPr/>
            <p:nvPr/>
          </p:nvSpPr>
          <p:spPr>
            <a:xfrm>
              <a:off x="3354270" y="1731871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9"/>
            <p:cNvSpPr/>
            <p:nvPr/>
          </p:nvSpPr>
          <p:spPr>
            <a:xfrm>
              <a:off x="4237469" y="2283025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9"/>
            <p:cNvSpPr/>
            <p:nvPr/>
          </p:nvSpPr>
          <p:spPr>
            <a:xfrm>
              <a:off x="4234444" y="239262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9"/>
            <p:cNvSpPr/>
            <p:nvPr/>
          </p:nvSpPr>
          <p:spPr>
            <a:xfrm>
              <a:off x="4234331" y="1951069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9"/>
            <p:cNvSpPr/>
            <p:nvPr/>
          </p:nvSpPr>
          <p:spPr>
            <a:xfrm>
              <a:off x="4234344" y="2042442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6" name="Google Shape;1966;p29"/>
          <p:cNvGrpSpPr/>
          <p:nvPr/>
        </p:nvGrpSpPr>
        <p:grpSpPr>
          <a:xfrm>
            <a:off x="5029673" y="1731871"/>
            <a:ext cx="980782" cy="877163"/>
            <a:chOff x="4808949" y="1731871"/>
            <a:chExt cx="980782" cy="877163"/>
          </a:xfrm>
        </p:grpSpPr>
        <p:sp>
          <p:nvSpPr>
            <p:cNvPr id="1967" name="Google Shape;1967;p29"/>
            <p:cNvSpPr/>
            <p:nvPr/>
          </p:nvSpPr>
          <p:spPr>
            <a:xfrm flipH="1">
              <a:off x="5701275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9"/>
            <p:cNvSpPr/>
            <p:nvPr/>
          </p:nvSpPr>
          <p:spPr>
            <a:xfrm flipH="1">
              <a:off x="5701275" y="1841470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9"/>
            <p:cNvSpPr/>
            <p:nvPr/>
          </p:nvSpPr>
          <p:spPr>
            <a:xfrm flipH="1">
              <a:off x="5701275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9"/>
            <p:cNvSpPr/>
            <p:nvPr/>
          </p:nvSpPr>
          <p:spPr>
            <a:xfrm flipH="1">
              <a:off x="5022169" y="1820085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9"/>
            <p:cNvSpPr/>
            <p:nvPr/>
          </p:nvSpPr>
          <p:spPr>
            <a:xfrm flipH="1">
              <a:off x="5000910" y="1820085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9"/>
            <p:cNvSpPr/>
            <p:nvPr/>
          </p:nvSpPr>
          <p:spPr>
            <a:xfrm flipH="1">
              <a:off x="5000910" y="1862734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9"/>
            <p:cNvSpPr/>
            <p:nvPr/>
          </p:nvSpPr>
          <p:spPr>
            <a:xfrm flipH="1">
              <a:off x="5000910" y="2520571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9"/>
            <p:cNvSpPr/>
            <p:nvPr/>
          </p:nvSpPr>
          <p:spPr>
            <a:xfrm flipH="1">
              <a:off x="5043555" y="2520571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9"/>
            <p:cNvSpPr/>
            <p:nvPr/>
          </p:nvSpPr>
          <p:spPr>
            <a:xfrm flipH="1">
              <a:off x="4909531" y="1731871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9"/>
            <p:cNvSpPr/>
            <p:nvPr/>
          </p:nvSpPr>
          <p:spPr>
            <a:xfrm flipH="1">
              <a:off x="4842376" y="2283025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9"/>
            <p:cNvSpPr/>
            <p:nvPr/>
          </p:nvSpPr>
          <p:spPr>
            <a:xfrm flipH="1">
              <a:off x="4808949" y="239262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9"/>
            <p:cNvSpPr/>
            <p:nvPr/>
          </p:nvSpPr>
          <p:spPr>
            <a:xfrm flipH="1">
              <a:off x="4809062" y="1951069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9"/>
            <p:cNvSpPr/>
            <p:nvPr/>
          </p:nvSpPr>
          <p:spPr>
            <a:xfrm flipH="1">
              <a:off x="4833351" y="2042442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29"/>
          <p:cNvGrpSpPr/>
          <p:nvPr/>
        </p:nvGrpSpPr>
        <p:grpSpPr>
          <a:xfrm>
            <a:off x="3130664" y="3269746"/>
            <a:ext cx="980669" cy="877163"/>
            <a:chOff x="3354270" y="3269746"/>
            <a:chExt cx="980669" cy="877163"/>
          </a:xfrm>
        </p:grpSpPr>
        <p:sp>
          <p:nvSpPr>
            <p:cNvPr id="1988" name="Google Shape;1988;p29"/>
            <p:cNvSpPr/>
            <p:nvPr/>
          </p:nvSpPr>
          <p:spPr>
            <a:xfrm>
              <a:off x="3442605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9"/>
            <p:cNvSpPr/>
            <p:nvPr/>
          </p:nvSpPr>
          <p:spPr>
            <a:xfrm>
              <a:off x="3442605" y="3379345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9"/>
            <p:cNvSpPr/>
            <p:nvPr/>
          </p:nvSpPr>
          <p:spPr>
            <a:xfrm>
              <a:off x="3442605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9"/>
            <p:cNvSpPr/>
            <p:nvPr/>
          </p:nvSpPr>
          <p:spPr>
            <a:xfrm>
              <a:off x="3488170" y="3357960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9"/>
            <p:cNvSpPr/>
            <p:nvPr/>
          </p:nvSpPr>
          <p:spPr>
            <a:xfrm>
              <a:off x="4142970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9"/>
            <p:cNvSpPr/>
            <p:nvPr/>
          </p:nvSpPr>
          <p:spPr>
            <a:xfrm>
              <a:off x="4142970" y="3400609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9"/>
            <p:cNvSpPr/>
            <p:nvPr/>
          </p:nvSpPr>
          <p:spPr>
            <a:xfrm>
              <a:off x="4142970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9"/>
            <p:cNvSpPr/>
            <p:nvPr/>
          </p:nvSpPr>
          <p:spPr>
            <a:xfrm>
              <a:off x="3466906" y="4058446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9"/>
            <p:cNvSpPr/>
            <p:nvPr/>
          </p:nvSpPr>
          <p:spPr>
            <a:xfrm>
              <a:off x="3354270" y="3269746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9"/>
            <p:cNvSpPr/>
            <p:nvPr/>
          </p:nvSpPr>
          <p:spPr>
            <a:xfrm>
              <a:off x="4237469" y="3820900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9"/>
            <p:cNvSpPr/>
            <p:nvPr/>
          </p:nvSpPr>
          <p:spPr>
            <a:xfrm>
              <a:off x="4234331" y="348894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9"/>
            <p:cNvSpPr/>
            <p:nvPr/>
          </p:nvSpPr>
          <p:spPr>
            <a:xfrm>
              <a:off x="4234344" y="3580317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5" name="Google Shape;2005;p29"/>
          <p:cNvGrpSpPr/>
          <p:nvPr/>
        </p:nvGrpSpPr>
        <p:grpSpPr>
          <a:xfrm>
            <a:off x="5029786" y="3269746"/>
            <a:ext cx="980669" cy="877163"/>
            <a:chOff x="4809062" y="3269746"/>
            <a:chExt cx="980669" cy="877163"/>
          </a:xfrm>
        </p:grpSpPr>
        <p:sp>
          <p:nvSpPr>
            <p:cNvPr id="2006" name="Google Shape;2006;p29"/>
            <p:cNvSpPr/>
            <p:nvPr/>
          </p:nvSpPr>
          <p:spPr>
            <a:xfrm flipH="1">
              <a:off x="5701275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9"/>
            <p:cNvSpPr/>
            <p:nvPr/>
          </p:nvSpPr>
          <p:spPr>
            <a:xfrm flipH="1">
              <a:off x="5701275" y="3379345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9"/>
            <p:cNvSpPr/>
            <p:nvPr/>
          </p:nvSpPr>
          <p:spPr>
            <a:xfrm flipH="1">
              <a:off x="5701275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9"/>
            <p:cNvSpPr/>
            <p:nvPr/>
          </p:nvSpPr>
          <p:spPr>
            <a:xfrm flipH="1">
              <a:off x="5022169" y="3357960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9"/>
            <p:cNvSpPr/>
            <p:nvPr/>
          </p:nvSpPr>
          <p:spPr>
            <a:xfrm flipH="1">
              <a:off x="5000910" y="3357960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9"/>
            <p:cNvSpPr/>
            <p:nvPr/>
          </p:nvSpPr>
          <p:spPr>
            <a:xfrm flipH="1">
              <a:off x="5000910" y="3400609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9"/>
            <p:cNvSpPr/>
            <p:nvPr/>
          </p:nvSpPr>
          <p:spPr>
            <a:xfrm flipH="1">
              <a:off x="5000910" y="405844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9"/>
            <p:cNvSpPr/>
            <p:nvPr/>
          </p:nvSpPr>
          <p:spPr>
            <a:xfrm flipH="1">
              <a:off x="5043555" y="4058446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9"/>
            <p:cNvSpPr/>
            <p:nvPr/>
          </p:nvSpPr>
          <p:spPr>
            <a:xfrm flipH="1">
              <a:off x="4909531" y="3269746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9"/>
            <p:cNvSpPr/>
            <p:nvPr/>
          </p:nvSpPr>
          <p:spPr>
            <a:xfrm flipH="1">
              <a:off x="4809062" y="3488944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9"/>
            <p:cNvSpPr/>
            <p:nvPr/>
          </p:nvSpPr>
          <p:spPr>
            <a:xfrm flipH="1">
              <a:off x="4833351" y="3580317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9"/>
            <p:cNvSpPr/>
            <p:nvPr/>
          </p:nvSpPr>
          <p:spPr>
            <a:xfrm flipH="1">
              <a:off x="4842376" y="3820900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4" name="Google Shape;2024;p29"/>
          <p:cNvGrpSpPr/>
          <p:nvPr/>
        </p:nvGrpSpPr>
        <p:grpSpPr>
          <a:xfrm>
            <a:off x="4010567" y="2217025"/>
            <a:ext cx="1117490" cy="1716075"/>
            <a:chOff x="4010560" y="2217025"/>
            <a:chExt cx="1117490" cy="1716075"/>
          </a:xfrm>
        </p:grpSpPr>
        <p:sp>
          <p:nvSpPr>
            <p:cNvPr id="2025" name="Google Shape;2025;p29"/>
            <p:cNvSpPr/>
            <p:nvPr/>
          </p:nvSpPr>
          <p:spPr>
            <a:xfrm>
              <a:off x="4114325" y="23916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9"/>
            <p:cNvSpPr/>
            <p:nvPr/>
          </p:nvSpPr>
          <p:spPr>
            <a:xfrm>
              <a:off x="4626400" y="2217025"/>
              <a:ext cx="445675" cy="1608154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9"/>
            <p:cNvSpPr/>
            <p:nvPr/>
          </p:nvSpPr>
          <p:spPr>
            <a:xfrm rot="-5400000">
              <a:off x="4432796" y="1794789"/>
              <a:ext cx="174625" cy="1019097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noFill/>
            <a:ln w="13125" cap="flat" cmpd="sng">
              <a:solidFill>
                <a:schemeClr val="accent4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9"/>
            <p:cNvSpPr/>
            <p:nvPr/>
          </p:nvSpPr>
          <p:spPr>
            <a:xfrm>
              <a:off x="5012675" y="23645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9"/>
            <p:cNvSpPr/>
            <p:nvPr/>
          </p:nvSpPr>
          <p:spPr>
            <a:xfrm>
              <a:off x="5040950" y="37891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030" name="Google Shape;2030;p29"/>
            <p:cNvCxnSpPr/>
            <p:nvPr/>
          </p:nvCxnSpPr>
          <p:spPr>
            <a:xfrm>
              <a:off x="4015950" y="3933100"/>
              <a:ext cx="1112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031" name="Google Shape;2031;p29"/>
            <p:cNvSpPr/>
            <p:nvPr/>
          </p:nvSpPr>
          <p:spPr>
            <a:xfrm>
              <a:off x="4084638" y="34550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9"/>
            <p:cNvSpPr/>
            <p:nvPr/>
          </p:nvSpPr>
          <p:spPr>
            <a:xfrm>
              <a:off x="4084638" y="2364500"/>
              <a:ext cx="59400" cy="594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937;p29">
            <a:extLst>
              <a:ext uri="{FF2B5EF4-FFF2-40B4-BE49-F238E27FC236}">
                <a16:creationId xmlns:a16="http://schemas.microsoft.com/office/drawing/2014/main" id="{85044460-2655-40A5-93C4-D29B6EBA551C}"/>
              </a:ext>
            </a:extLst>
          </p:cNvPr>
          <p:cNvSpPr txBox="1">
            <a:spLocks/>
          </p:cNvSpPr>
          <p:nvPr/>
        </p:nvSpPr>
        <p:spPr>
          <a:xfrm>
            <a:off x="380299" y="3391535"/>
            <a:ext cx="2533905" cy="65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IN" sz="1200" dirty="0"/>
              <a:t>Identify the factors influencing the Stock Price</a:t>
            </a:r>
          </a:p>
        </p:txBody>
      </p:sp>
      <p:sp>
        <p:nvSpPr>
          <p:cNvPr id="110" name="Google Shape;1937;p29">
            <a:extLst>
              <a:ext uri="{FF2B5EF4-FFF2-40B4-BE49-F238E27FC236}">
                <a16:creationId xmlns:a16="http://schemas.microsoft.com/office/drawing/2014/main" id="{2D3C3ED9-F576-4CA7-97C4-1E098EAD8DE7}"/>
              </a:ext>
            </a:extLst>
          </p:cNvPr>
          <p:cNvSpPr txBox="1">
            <a:spLocks/>
          </p:cNvSpPr>
          <p:nvPr/>
        </p:nvSpPr>
        <p:spPr>
          <a:xfrm>
            <a:off x="6498192" y="3391535"/>
            <a:ext cx="2533905" cy="65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IN" sz="1200" dirty="0"/>
              <a:t>Predicting the appropriate value in stock market</a:t>
            </a:r>
          </a:p>
        </p:txBody>
      </p:sp>
      <p:sp>
        <p:nvSpPr>
          <p:cNvPr id="115" name="Google Shape;1937;p29">
            <a:extLst>
              <a:ext uri="{FF2B5EF4-FFF2-40B4-BE49-F238E27FC236}">
                <a16:creationId xmlns:a16="http://schemas.microsoft.com/office/drawing/2014/main" id="{E3BBD12E-29D7-4634-85C5-959E8D18F907}"/>
              </a:ext>
            </a:extLst>
          </p:cNvPr>
          <p:cNvSpPr txBox="1">
            <a:spLocks/>
          </p:cNvSpPr>
          <p:nvPr/>
        </p:nvSpPr>
        <p:spPr>
          <a:xfrm>
            <a:off x="6405208" y="1862734"/>
            <a:ext cx="2533905" cy="651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IN" sz="1200" dirty="0"/>
              <a:t>Provide responsive website using Django for user interaction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38216C-14C3-4638-BD07-D18CAB2879AC}"/>
              </a:ext>
            </a:extLst>
          </p:cNvPr>
          <p:cNvSpPr/>
          <p:nvPr/>
        </p:nvSpPr>
        <p:spPr>
          <a:xfrm>
            <a:off x="3269417" y="1897019"/>
            <a:ext cx="606355" cy="55510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A8BC90B2-7DA0-4119-8866-CFC391F2B156}"/>
              </a:ext>
            </a:extLst>
          </p:cNvPr>
          <p:cNvSpPr/>
          <p:nvPr/>
        </p:nvSpPr>
        <p:spPr>
          <a:xfrm>
            <a:off x="3273378" y="3430776"/>
            <a:ext cx="606355" cy="55510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2</a:t>
            </a:r>
            <a:endParaRPr lang="en-US" sz="3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F949D5CC-E13F-476A-AF22-7F0753F24621}"/>
              </a:ext>
            </a:extLst>
          </p:cNvPr>
          <p:cNvSpPr/>
          <p:nvPr/>
        </p:nvSpPr>
        <p:spPr>
          <a:xfrm>
            <a:off x="5282102" y="3453350"/>
            <a:ext cx="606355" cy="55510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3</a:t>
            </a:r>
            <a:endParaRPr lang="en-US" sz="3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891554BA-FF57-4819-B065-6A0CE6F39DBF}"/>
              </a:ext>
            </a:extLst>
          </p:cNvPr>
          <p:cNvSpPr/>
          <p:nvPr/>
        </p:nvSpPr>
        <p:spPr>
          <a:xfrm>
            <a:off x="5271981" y="1901953"/>
            <a:ext cx="606355" cy="55510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4</a:t>
            </a:r>
            <a:endParaRPr lang="en-US" sz="30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39"/>
          <p:cNvSpPr txBox="1">
            <a:spLocks noGrp="1"/>
          </p:cNvSpPr>
          <p:nvPr>
            <p:ph type="subTitle" idx="1"/>
          </p:nvPr>
        </p:nvSpPr>
        <p:spPr>
          <a:xfrm>
            <a:off x="637954" y="2346889"/>
            <a:ext cx="3734667" cy="14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The main motive of this project is building a web-based application for an ML model for analysis and predicting the stocks. A Linear Regression model has been trained with the historical data of stock market values.</a:t>
            </a:r>
            <a:endParaRPr sz="1200" dirty="0"/>
          </a:p>
        </p:txBody>
      </p:sp>
      <p:sp>
        <p:nvSpPr>
          <p:cNvPr id="2326" name="Google Shape;2326;p39"/>
          <p:cNvSpPr txBox="1">
            <a:spLocks noGrp="1"/>
          </p:cNvSpPr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SCOPE</a:t>
            </a:r>
            <a:endParaRPr dirty="0"/>
          </a:p>
        </p:txBody>
      </p:sp>
      <p:grpSp>
        <p:nvGrpSpPr>
          <p:cNvPr id="2327" name="Google Shape;2327;p39"/>
          <p:cNvGrpSpPr/>
          <p:nvPr/>
        </p:nvGrpSpPr>
        <p:grpSpPr>
          <a:xfrm>
            <a:off x="4771380" y="1739156"/>
            <a:ext cx="3409428" cy="2596715"/>
            <a:chOff x="720010" y="1419647"/>
            <a:chExt cx="4021500" cy="3062887"/>
          </a:xfrm>
        </p:grpSpPr>
        <p:sp>
          <p:nvSpPr>
            <p:cNvPr id="2328" name="Google Shape;2328;p39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9"/>
            <p:cNvSpPr/>
            <p:nvPr/>
          </p:nvSpPr>
          <p:spPr>
            <a:xfrm>
              <a:off x="747353" y="1447364"/>
              <a:ext cx="3966900" cy="2488800"/>
            </a:xfrm>
            <a:prstGeom prst="roundRect">
              <a:avLst>
                <a:gd name="adj" fmla="val 3282"/>
              </a:avLst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9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9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2332" name="Google Shape;2332;p39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050" name="Picture 2" descr="100+ Stock Market Pictures [HD] | Download Free Images &amp;amp; Stock Photos on  Unsplash">
            <a:extLst>
              <a:ext uri="{FF2B5EF4-FFF2-40B4-BE49-F238E27FC236}">
                <a16:creationId xmlns:a16="http://schemas.microsoft.com/office/drawing/2014/main" id="{71B8C78B-541A-4979-AD47-BC3A122B9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0765" y="1918531"/>
            <a:ext cx="2987749" cy="179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34" name="Google Shape;2334;p39"/>
          <p:cNvSpPr/>
          <p:nvPr/>
        </p:nvSpPr>
        <p:spPr>
          <a:xfrm>
            <a:off x="6297092" y="2646196"/>
            <a:ext cx="355093" cy="341571"/>
          </a:xfrm>
          <a:custGeom>
            <a:avLst/>
            <a:gdLst/>
            <a:ahLst/>
            <a:cxnLst/>
            <a:rect l="l" t="t" r="r" b="b"/>
            <a:pathLst>
              <a:path w="14878" h="14845" extrusionOk="0">
                <a:moveTo>
                  <a:pt x="4303" y="2636"/>
                </a:moveTo>
                <a:lnTo>
                  <a:pt x="12576" y="7440"/>
                </a:lnTo>
                <a:lnTo>
                  <a:pt x="4303" y="12210"/>
                </a:lnTo>
                <a:lnTo>
                  <a:pt x="4303" y="2636"/>
                </a:lnTo>
                <a:close/>
                <a:moveTo>
                  <a:pt x="7439" y="1"/>
                </a:moveTo>
                <a:cubicBezTo>
                  <a:pt x="3336" y="1"/>
                  <a:pt x="0" y="3303"/>
                  <a:pt x="0" y="7406"/>
                </a:cubicBezTo>
                <a:cubicBezTo>
                  <a:pt x="0" y="11542"/>
                  <a:pt x="3336" y="14845"/>
                  <a:pt x="7439" y="14845"/>
                </a:cubicBezTo>
                <a:cubicBezTo>
                  <a:pt x="11542" y="14845"/>
                  <a:pt x="14877" y="11542"/>
                  <a:pt x="14877" y="7406"/>
                </a:cubicBezTo>
                <a:cubicBezTo>
                  <a:pt x="14877" y="3303"/>
                  <a:pt x="11542" y="1"/>
                  <a:pt x="7439" y="1"/>
                </a:cubicBezTo>
                <a:close/>
              </a:path>
            </a:pathLst>
          </a:custGeom>
          <a:solidFill>
            <a:srgbClr val="00F4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227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19999" y="131369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0055AD-7C92-4366-B723-3198F22B58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6471" y="619769"/>
            <a:ext cx="2391058" cy="443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5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" name="Google Shape;2399;p42"/>
          <p:cNvSpPr txBox="1">
            <a:spLocks noGrp="1"/>
          </p:cNvSpPr>
          <p:nvPr>
            <p:ph type="title"/>
          </p:nvPr>
        </p:nvSpPr>
        <p:spPr>
          <a:xfrm>
            <a:off x="719999" y="131369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 CHART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10A926-7058-49CB-B122-681135C40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53" t="31906" r="33253" b="32307"/>
          <a:stretch/>
        </p:blipFill>
        <p:spPr>
          <a:xfrm>
            <a:off x="2271330" y="1502572"/>
            <a:ext cx="4601337" cy="276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770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" name="Google Shape;2972;p52"/>
          <p:cNvSpPr txBox="1">
            <a:spLocks noGrp="1"/>
          </p:cNvSpPr>
          <p:nvPr>
            <p:ph type="title"/>
          </p:nvPr>
        </p:nvSpPr>
        <p:spPr>
          <a:xfrm>
            <a:off x="720000" y="565411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 ANALYSIS</a:t>
            </a:r>
            <a:endParaRPr dirty="0"/>
          </a:p>
        </p:txBody>
      </p:sp>
      <p:sp>
        <p:nvSpPr>
          <p:cNvPr id="2973" name="Google Shape;2973;p52"/>
          <p:cNvSpPr txBox="1">
            <a:spLocks noGrp="1"/>
          </p:cNvSpPr>
          <p:nvPr>
            <p:ph type="body" idx="1"/>
          </p:nvPr>
        </p:nvSpPr>
        <p:spPr>
          <a:xfrm>
            <a:off x="77118" y="1832201"/>
            <a:ext cx="8989764" cy="195760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>
              <a:lnSpc>
                <a:spcPct val="150000"/>
              </a:lnSpc>
              <a:buNone/>
            </a:pPr>
            <a:r>
              <a:rPr lang="en-IN" dirty="0">
                <a:solidFill>
                  <a:srgbClr val="9FC5E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chosen model stands to be LINEAR REGRESSION. And this model is chosen because: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9FC5E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 is a linear approach to modelling the relationship between a dependent variable and one or more independent variables.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9FC5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 regression line can show </a:t>
            </a:r>
            <a:r>
              <a:rPr lang="en-IN" dirty="0">
                <a:solidFill>
                  <a:srgbClr val="9FC5E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positive linear relationship, a negative relationship or no relationship.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9FC5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The overall idea of regressor is to examine two things:</a:t>
            </a:r>
          </a:p>
          <a:p>
            <a:pPr marL="628650" lvl="1" indent="-17145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rgbClr val="9FC5E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Does a set of predictor variables do a good job in predicting a dependent variable?</a:t>
            </a:r>
          </a:p>
          <a:p>
            <a:pPr marL="628650" lvl="1" indent="-171450" algn="just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rgbClr val="9FC5E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Which variables in particular are significant predictors of the outcome variable and in what way do they impact the outcome?</a:t>
            </a:r>
          </a:p>
        </p:txBody>
      </p:sp>
    </p:spTree>
    <p:extLst>
      <p:ext uri="{BB962C8B-B14F-4D97-AF65-F5344CB8AC3E}">
        <p14:creationId xmlns:p14="http://schemas.microsoft.com/office/powerpoint/2010/main" val="3381213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40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cxnSp>
        <p:nvCxnSpPr>
          <p:cNvPr id="2377" name="Google Shape;2377;p40"/>
          <p:cNvCxnSpPr>
            <a:cxnSpLocks/>
          </p:cNvCxnSpPr>
          <p:nvPr/>
        </p:nvCxnSpPr>
        <p:spPr>
          <a:xfrm>
            <a:off x="2615200" y="1728975"/>
            <a:ext cx="1104394" cy="94381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78" name="Google Shape;2378;p40"/>
          <p:cNvCxnSpPr>
            <a:cxnSpLocks/>
          </p:cNvCxnSpPr>
          <p:nvPr/>
        </p:nvCxnSpPr>
        <p:spPr>
          <a:xfrm rot="10800000" flipV="1">
            <a:off x="4823989" y="1720275"/>
            <a:ext cx="1718337" cy="6288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79" name="Google Shape;2379;p40"/>
          <p:cNvCxnSpPr>
            <a:cxnSpLocks/>
          </p:cNvCxnSpPr>
          <p:nvPr/>
        </p:nvCxnSpPr>
        <p:spPr>
          <a:xfrm flipV="1">
            <a:off x="2615200" y="3697850"/>
            <a:ext cx="1802564" cy="50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80" name="Google Shape;2380;p40"/>
          <p:cNvCxnSpPr>
            <a:cxnSpLocks/>
          </p:cNvCxnSpPr>
          <p:nvPr/>
        </p:nvCxnSpPr>
        <p:spPr>
          <a:xfrm rot="10800000">
            <a:off x="5034709" y="3381051"/>
            <a:ext cx="1507617" cy="80672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81" name="Google Shape;2381;p40"/>
          <p:cNvSpPr txBox="1"/>
          <p:nvPr/>
        </p:nvSpPr>
        <p:spPr>
          <a:xfrm>
            <a:off x="719994" y="1894721"/>
            <a:ext cx="2276594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 user must register in order to get through any other modules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2" name="Google Shape;2382;p40"/>
          <p:cNvSpPr txBox="1"/>
          <p:nvPr/>
        </p:nvSpPr>
        <p:spPr>
          <a:xfrm>
            <a:off x="720000" y="1546450"/>
            <a:ext cx="1751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REGISTRATION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83" name="Google Shape;2383;p40"/>
          <p:cNvSpPr txBox="1"/>
          <p:nvPr/>
        </p:nvSpPr>
        <p:spPr>
          <a:xfrm>
            <a:off x="741101" y="3464009"/>
            <a:ext cx="2553262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user must login to the website and they can predict the stock prices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4" name="Google Shape;2384;p40"/>
          <p:cNvSpPr txBox="1"/>
          <p:nvPr/>
        </p:nvSpPr>
        <p:spPr>
          <a:xfrm>
            <a:off x="686819" y="4109309"/>
            <a:ext cx="1751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LOGIN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85" name="Google Shape;2385;p40"/>
          <p:cNvSpPr txBox="1"/>
          <p:nvPr/>
        </p:nvSpPr>
        <p:spPr>
          <a:xfrm>
            <a:off x="6357535" y="1893533"/>
            <a:ext cx="2064465" cy="544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user can enter the various input features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6" name="Google Shape;2386;p40"/>
          <p:cNvSpPr txBox="1"/>
          <p:nvPr/>
        </p:nvSpPr>
        <p:spPr>
          <a:xfrm>
            <a:off x="6670300" y="1546450"/>
            <a:ext cx="1751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INPUT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387" name="Google Shape;2387;p40"/>
          <p:cNvSpPr txBox="1"/>
          <p:nvPr/>
        </p:nvSpPr>
        <p:spPr>
          <a:xfrm>
            <a:off x="6143788" y="3407242"/>
            <a:ext cx="2313393" cy="544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trained linear regression model is used for predicting stock prices for the given input values </a:t>
            </a:r>
            <a:endParaRPr sz="12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88" name="Google Shape;2388;p40"/>
          <p:cNvSpPr txBox="1"/>
          <p:nvPr/>
        </p:nvSpPr>
        <p:spPr>
          <a:xfrm>
            <a:off x="6705481" y="4109309"/>
            <a:ext cx="17517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PREDICTION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3074" name="Picture 2" descr="Projects Icons - Download Free Vector Icons | Noun Project">
            <a:extLst>
              <a:ext uri="{FF2B5EF4-FFF2-40B4-BE49-F238E27FC236}">
                <a16:creationId xmlns:a16="http://schemas.microsoft.com/office/drawing/2014/main" id="{B9007F89-86BD-4171-B467-8409D38E5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8954" y="2128562"/>
            <a:ext cx="1702801" cy="170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32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mputer Science Proposal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513</Words>
  <Application>Microsoft Office PowerPoint</Application>
  <PresentationFormat>On-screen Show (16:9)</PresentationFormat>
  <Paragraphs>48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Bebas Neue</vt:lpstr>
      <vt:lpstr>Times New Roman</vt:lpstr>
      <vt:lpstr>Roboto</vt:lpstr>
      <vt:lpstr>Consolas</vt:lpstr>
      <vt:lpstr>Computer Science Proposal by Slidesgo</vt:lpstr>
      <vt:lpstr>STOCK PRICE PREDICTION</vt:lpstr>
      <vt:lpstr>Problem Statement</vt:lpstr>
      <vt:lpstr>Motivation</vt:lpstr>
      <vt:lpstr>OBJECTIVE</vt:lpstr>
      <vt:lpstr>SCOPE</vt:lpstr>
      <vt:lpstr>ARCHITECTURE</vt:lpstr>
      <vt:lpstr>FLOW CHART</vt:lpstr>
      <vt:lpstr>ALGORITHM ANALYSIS</vt:lpstr>
      <vt:lpstr>MODULES</vt:lpstr>
      <vt:lpstr>IMPLEMENTATION</vt:lpstr>
      <vt:lpstr>IMPLEMENTATION</vt:lpstr>
      <vt:lpstr>IMPLEMENTATION</vt:lpstr>
      <vt:lpstr>IMPLEMENTATION</vt:lpstr>
      <vt:lpstr>IMPLEMENTATION</vt:lpstr>
      <vt:lpstr>REFERENCES</vt:lpstr>
      <vt:lpstr>INTERNSHIP CERTIFICATE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</dc:title>
  <cp:lastModifiedBy>Pragna Pulipati</cp:lastModifiedBy>
  <cp:revision>55</cp:revision>
  <dcterms:modified xsi:type="dcterms:W3CDTF">2021-06-11T11:19:08Z</dcterms:modified>
</cp:coreProperties>
</file>